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28" r:id="rId3"/>
    <p:sldId id="429" r:id="rId4"/>
    <p:sldId id="430" r:id="rId5"/>
    <p:sldId id="431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2" d="100"/>
          <a:sy n="52" d="100"/>
        </p:scale>
        <p:origin x="216" y="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/>
              <a:t>رب الوجود يا إله الكون 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048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 </a:t>
            </a:r>
          </a:p>
          <a:p>
            <a:pPr algn="ctr" rtl="1"/>
            <a:r>
              <a:rPr lang="ar-EG" sz="7200" b="1" dirty="0"/>
              <a:t>رب الوجود يا إله الكون </a:t>
            </a:r>
          </a:p>
          <a:p>
            <a:pPr algn="ctr" rtl="1"/>
            <a:r>
              <a:rPr lang="ar-EG" sz="7200" b="1" dirty="0"/>
              <a:t>حبك يا يسوع أنا ليه </a:t>
            </a:r>
            <a:r>
              <a:rPr lang="ar-EG" sz="7200" b="1" dirty="0" err="1"/>
              <a:t>مديون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قدام حنانك سيدي </a:t>
            </a:r>
          </a:p>
          <a:p>
            <a:pPr algn="ctr" rtl="1"/>
            <a:r>
              <a:rPr lang="ar-EG" sz="7200" b="1" dirty="0"/>
              <a:t> أنا </a:t>
            </a:r>
            <a:r>
              <a:rPr lang="ar-EG" sz="7200" b="1" dirty="0" err="1"/>
              <a:t>باركع</a:t>
            </a:r>
            <a:r>
              <a:rPr lang="ar-EG" sz="7200" b="1" dirty="0"/>
              <a:t> وانحني</a:t>
            </a:r>
          </a:p>
          <a:p>
            <a:pPr algn="ctr"/>
            <a:br>
              <a:rPr lang="ar-EG" sz="7200" b="1" dirty="0"/>
            </a:b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00858"/>
            <a:ext cx="9982199" cy="9171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القرار :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أنا قلبي </a:t>
            </a:r>
            <a:r>
              <a:rPr lang="ar-EG" sz="8000" b="1" dirty="0" err="1">
                <a:solidFill>
                  <a:srgbClr val="00582A"/>
                </a:solidFill>
              </a:rPr>
              <a:t>بيسجد</a:t>
            </a:r>
            <a:r>
              <a:rPr lang="ar-EG" sz="8000" b="1" dirty="0">
                <a:solidFill>
                  <a:srgbClr val="00582A"/>
                </a:solidFill>
              </a:rPr>
              <a:t> للإله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err="1">
                <a:solidFill>
                  <a:srgbClr val="00582A"/>
                </a:solidFill>
              </a:rPr>
              <a:t>ده</a:t>
            </a:r>
            <a:r>
              <a:rPr lang="ar-EG" sz="8000" b="1" dirty="0">
                <a:solidFill>
                  <a:srgbClr val="00582A"/>
                </a:solidFill>
              </a:rPr>
              <a:t> إلهي واهب الحياة</a:t>
            </a:r>
          </a:p>
          <a:p>
            <a:pPr algn="ctr">
              <a:lnSpc>
                <a:spcPct val="150000"/>
              </a:lnSpc>
            </a:pP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986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 </a:t>
            </a:r>
          </a:p>
          <a:p>
            <a:pPr algn="ctr" rtl="1"/>
            <a:r>
              <a:rPr lang="ar-EG" sz="6600" b="1" dirty="0" err="1"/>
              <a:t>إنت</a:t>
            </a:r>
            <a:r>
              <a:rPr lang="ar-EG" sz="6600" b="1" dirty="0"/>
              <a:t> سلامي عندك معنى الأمان</a:t>
            </a:r>
          </a:p>
          <a:p>
            <a:pPr algn="ctr" rtl="1"/>
            <a:r>
              <a:rPr lang="ar-EG" sz="6600" b="1" dirty="0"/>
              <a:t> </a:t>
            </a:r>
            <a:r>
              <a:rPr lang="ar-EG" sz="6600" b="1" dirty="0" err="1"/>
              <a:t>معاك</a:t>
            </a:r>
            <a:r>
              <a:rPr lang="ar-EG" sz="6600" b="1" dirty="0"/>
              <a:t> لقيت أفراحي فرحي </a:t>
            </a:r>
            <a:r>
              <a:rPr lang="ar-EG" sz="6600" b="1" dirty="0" err="1"/>
              <a:t>رؤياك</a:t>
            </a:r>
            <a:r>
              <a:rPr lang="ar-EG" sz="6600" b="1" dirty="0"/>
              <a:t>  </a:t>
            </a:r>
            <a:r>
              <a:rPr lang="ar-EG" sz="7200" b="1" dirty="0"/>
              <a:t>نشلتني من عاري </a:t>
            </a:r>
          </a:p>
          <a:p>
            <a:pPr algn="ctr" rtl="1"/>
            <a:r>
              <a:rPr lang="ar-EG" sz="7200" b="1" dirty="0"/>
              <a:t>حبك طوق النجاة </a:t>
            </a:r>
            <a:br>
              <a:rPr lang="ar-EG" sz="7200" b="1" dirty="0"/>
            </a:b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00858"/>
            <a:ext cx="9982199" cy="9171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القرار :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أنا قلبي </a:t>
            </a:r>
            <a:r>
              <a:rPr lang="ar-EG" sz="8000" b="1" dirty="0" err="1">
                <a:solidFill>
                  <a:srgbClr val="00582A"/>
                </a:solidFill>
              </a:rPr>
              <a:t>بيسجد</a:t>
            </a:r>
            <a:r>
              <a:rPr lang="ar-EG" sz="8000" b="1" dirty="0">
                <a:solidFill>
                  <a:srgbClr val="00582A"/>
                </a:solidFill>
              </a:rPr>
              <a:t> للإله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err="1">
                <a:solidFill>
                  <a:srgbClr val="00582A"/>
                </a:solidFill>
              </a:rPr>
              <a:t>ده</a:t>
            </a:r>
            <a:r>
              <a:rPr lang="ar-EG" sz="8000" b="1" dirty="0">
                <a:solidFill>
                  <a:srgbClr val="00582A"/>
                </a:solidFill>
              </a:rPr>
              <a:t> إلهي واهب الحياة</a:t>
            </a:r>
          </a:p>
          <a:p>
            <a:pPr algn="ctr">
              <a:lnSpc>
                <a:spcPct val="150000"/>
              </a:lnSpc>
            </a:pP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2142</TotalTime>
  <Words>67</Words>
  <Application>Microsoft Office PowerPoint</Application>
  <PresentationFormat>عرض على الشاشة (4:3)</PresentationFormat>
  <Paragraphs>20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338</cp:revision>
  <dcterms:created xsi:type="dcterms:W3CDTF">2021-12-07T14:30:00Z</dcterms:created>
  <dcterms:modified xsi:type="dcterms:W3CDTF">2023-12-09T07:58:36Z</dcterms:modified>
</cp:coreProperties>
</file>