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28" r:id="rId3"/>
    <p:sldId id="43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إني أحمدك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latin typeface="Times New Roman (Arabic)" pitchFamily="26" charset="-78"/>
              </a:rPr>
              <a:t>ربي إني أحمدك</a:t>
            </a:r>
            <a:r>
              <a:rPr lang="en-US" sz="8000" b="1" dirty="0">
                <a:latin typeface="Times New Roman (Arabic)" pitchFamily="26" charset="-78"/>
              </a:rPr>
              <a:t> </a:t>
            </a: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أرفع يديّ هاتفاً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فليس لي سواك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وشوقي أن أسبح اسمك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16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>
                <a:latin typeface="Times New Roman (Arabic)" pitchFamily="26" charset="-78"/>
              </a:rPr>
              <a:t> </a:t>
            </a:r>
            <a:r>
              <a:rPr lang="ar-SA" sz="7200" b="1" dirty="0">
                <a:latin typeface="Times New Roman (Arabic)" pitchFamily="26" charset="-78"/>
              </a:rPr>
              <a:t>ربي إني أحمدك</a:t>
            </a:r>
            <a:endParaRPr lang="en-US" sz="7200" b="1" dirty="0">
              <a:latin typeface="Times New Roman (Arabic)" pitchFamily="26" charset="-78"/>
            </a:endParaRPr>
          </a:p>
          <a:p>
            <a:pPr algn="ctr"/>
            <a:r>
              <a:rPr lang="en-US" sz="7200" b="1" dirty="0">
                <a:latin typeface="Times New Roman (Arabic)" pitchFamily="26" charset="-78"/>
              </a:rPr>
              <a:t>	</a:t>
            </a:r>
            <a:r>
              <a:rPr lang="ar-SA" sz="7200" b="1" dirty="0">
                <a:latin typeface="Times New Roman (Arabic)" pitchFamily="26" charset="-78"/>
              </a:rPr>
              <a:t>أرفع يديّ هاتفاً</a:t>
            </a:r>
            <a:endParaRPr lang="en-US" sz="7200" b="1" dirty="0">
              <a:latin typeface="Times New Roman (Arabic)" pitchFamily="26" charset="-78"/>
            </a:endParaRPr>
          </a:p>
          <a:p>
            <a:pPr algn="ctr"/>
            <a:r>
              <a:rPr lang="en-US" sz="7200" b="1" dirty="0">
                <a:latin typeface="Times New Roman (Arabic)" pitchFamily="26" charset="-78"/>
              </a:rPr>
              <a:t>   </a:t>
            </a:r>
            <a:r>
              <a:rPr lang="ar-SA" sz="7200" b="1" dirty="0">
                <a:latin typeface="Times New Roman (Arabic)" pitchFamily="26" charset="-78"/>
              </a:rPr>
              <a:t>فليس لي سواك</a:t>
            </a:r>
            <a:endParaRPr lang="en-US" sz="7200" b="1" dirty="0">
              <a:latin typeface="Times New Roman (Arabic)" pitchFamily="26" charset="-78"/>
            </a:endParaRPr>
          </a:p>
          <a:p>
            <a:pPr algn="ctr"/>
            <a:r>
              <a:rPr lang="en-US" sz="7200" b="1" dirty="0">
                <a:latin typeface="Times New Roman (Arabic)" pitchFamily="26" charset="-78"/>
              </a:rPr>
              <a:t> </a:t>
            </a:r>
            <a:r>
              <a:rPr lang="ar-SA" sz="7200" b="1" dirty="0">
                <a:latin typeface="Times New Roman (Arabic)" pitchFamily="26" charset="-78"/>
              </a:rPr>
              <a:t>وشوقي أن أسبحك</a:t>
            </a:r>
            <a:endParaRPr lang="en-US" sz="7200" b="1" dirty="0">
              <a:latin typeface="Times New Roman (Arabic)" pitchFamily="26" charset="-78"/>
            </a:endParaRPr>
          </a:p>
          <a:p>
            <a:pPr algn="ctr"/>
            <a:r>
              <a:rPr lang="ar-SA" sz="7200" b="1" dirty="0">
                <a:latin typeface="Times New Roman (Arabic)" pitchFamily="26" charset="-78"/>
              </a:rPr>
              <a:t>وشوقي أن أسبح اسمك</a:t>
            </a: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2148</TotalTime>
  <Words>37</Words>
  <Application>Microsoft Office PowerPoint</Application>
  <PresentationFormat>عرض على الشاشة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340</cp:revision>
  <dcterms:created xsi:type="dcterms:W3CDTF">2021-12-07T14:30:00Z</dcterms:created>
  <dcterms:modified xsi:type="dcterms:W3CDTF">2024-07-24T09:48:53Z</dcterms:modified>
</cp:coreProperties>
</file>