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0" r:id="rId3"/>
    <p:sldId id="323" r:id="rId4"/>
    <p:sldId id="324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3"/>
            <p14:sldId id="32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57" autoAdjust="0"/>
    <p:restoredTop sz="94660"/>
  </p:normalViewPr>
  <p:slideViewPr>
    <p:cSldViewPr>
      <p:cViewPr varScale="1">
        <p:scale>
          <a:sx n="90" d="100"/>
          <a:sy n="90" d="100"/>
        </p:scale>
        <p:origin x="171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691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رَبِّي إنِّي أحمَدُكَ أرفَعُ يَدَيَّ هَاتِفاً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رَبِّي إِنِّي أَحمَدُكْ   أَرْفَعُ يَدَيَّ هَاتِفَـــاً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Simplified Arabic" pitchFamily="2" charset="-78"/>
              </a:rPr>
              <a:t>وَلَيْسَ لي سِوَاكْ   وَشَوقِي أن أُسَبِّحَ اِسمَكَ</a:t>
            </a:r>
            <a:endParaRPr kumimoji="0" lang="en-US" sz="4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Simplified Arabic" pitchFamily="2" charset="-78"/>
            </a:endParaRPr>
          </a:p>
          <a:p>
            <a:pPr rtl="1"/>
            <a:br>
              <a:rPr kumimoji="0" lang="en-US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rabbi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enni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ahmadok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  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arfaao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yadaia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hatefan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laysa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li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sewak</a:t>
            </a:r>
            <a:b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shawqi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an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osabbeha</a:t>
            </a: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32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esmaka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lang="en-US" sz="3200" b="1" kern="0" dirty="0">
              <a:solidFill>
                <a:srgbClr val="FF0000"/>
              </a:solidFill>
              <a:latin typeface="Arial"/>
              <a:cs typeface="Arial"/>
            </a:endParaRPr>
          </a:p>
          <a:p>
            <a:pPr rtl="1"/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br>
              <a:rPr kumimoji="0" lang="ar-EG" sz="1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Lord, I thank You, I lift my hand shouting,</a:t>
            </a:r>
          </a:p>
          <a:p>
            <a:pPr rtl="1"/>
            <a:r>
              <a:rPr kumimoji="0" lang="en-US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I have nobody else, I long to praise Your name.</a:t>
            </a:r>
            <a:endParaRPr kumimoji="0" lang="ar-EG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رَبِّي إِنِّي أَحمَدُكْ   أَرْفَعُ يَدَيَّ هَاتِفَـــاً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وَلَيْسَ لي سِوَاكْ   (وَشَوْقـي أَنْ أُسَبِّحَ)</a:t>
            </a:r>
            <a:r>
              <a:rPr kumimoji="0" lang="ar-EG" sz="3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2</a:t>
            </a:r>
            <a:b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ar-EG" sz="4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وَشَوقِي أن أُسَبِّحَ اِسمَكَ</a:t>
            </a:r>
          </a:p>
          <a:p>
            <a:pPr rtl="1"/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rabbi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enni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ahmadok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  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arfaao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yadaia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hatefan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laysa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li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sewak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   (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shawqi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osabbeha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)2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shawqi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an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osabbeha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esmaka</a:t>
            </a:r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n-cs"/>
            </a:endParaRPr>
          </a:p>
          <a:p>
            <a:pPr rtl="1"/>
            <a:endParaRPr lang="ar-EG" sz="900" b="1" kern="0" dirty="0">
              <a:solidFill>
                <a:srgbClr val="000000"/>
              </a:solidFill>
              <a:latin typeface="Arial"/>
              <a:cs typeface="+mn-cs"/>
            </a:endParaRPr>
          </a:p>
          <a:p>
            <a:pPr rtl="1"/>
            <a:br>
              <a:rPr kumimoji="0" lang="ar-EG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Lord, I thank You, I lift my hand shouting,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+mn-cs"/>
              </a:rPr>
              <a:t> I have nobody else, I long to praise You.</a:t>
            </a:r>
            <a:endParaRPr kumimoji="0" lang="ar-EG" sz="1400" b="1" i="0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1402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نرفَعُ الأيدي </a:t>
            </a:r>
            <a:r>
              <a:rPr kumimoji="0" lang="ar-EG" sz="4000" b="1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لِمَليكِنا</a:t>
            </a: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ننحني لَكَ وَنعبُدُكَ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أنتَ مُستَحِقٌ أن تأخُذَ المَجدَ وَالكرَامةَ وَالغِنَى</a:t>
            </a:r>
          </a:p>
          <a:p>
            <a:pPr rtl="1"/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وَالحِكمَةَ وَالقُدرَةَ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نرفَعُ السُّبحَ بقلوبِنا   نهتِفُ لَكَ وَنحمَدُكَ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لَكَ وَحدَكَ ألسِنَتُنا تعتَرِفُ بالفَضلِ وَالنِّعمَةِ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أرفَعُ يَدَيَّ لِيَهوَه الرَّبِّ   لِسَيِّدِي مَلِكِ الأرضِ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لأنَّهُ يَملِكُ في كُلِّ القلبِ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أعبُدُ إلَهَاً سِوَاكَ  في الأرضِ أو في السَّمَاءِ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لأنَّهُ مُعطي الحَيَاةَ برُوحِهِ</a:t>
            </a:r>
            <a:b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كُلُّ الغِنَى لِشَخصِكَ أخضَعُ كُلَّ الحَيَاةِ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355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4925</TotalTime>
  <Words>205</Words>
  <Application>Microsoft Office PowerPoint</Application>
  <PresentationFormat>عرض على الشاشة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469</cp:revision>
  <dcterms:created xsi:type="dcterms:W3CDTF">2021-12-07T14:30:00Z</dcterms:created>
  <dcterms:modified xsi:type="dcterms:W3CDTF">2023-08-15T07:51:56Z</dcterms:modified>
</cp:coreProperties>
</file>