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0" r:id="rId3"/>
    <p:sldId id="322" r:id="rId4"/>
    <p:sldId id="323" r:id="rId5"/>
    <p:sldId id="324" r:id="rId6"/>
    <p:sldId id="325" r:id="rId7"/>
    <p:sldId id="326" r:id="rId8"/>
    <p:sldId id="327" r:id="rId9"/>
    <p:sldId id="328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323"/>
            <p14:sldId id="324"/>
            <p14:sldId id="325"/>
            <p14:sldId id="326"/>
            <p14:sldId id="327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/>
            <a:r>
              <a:rPr lang="ar-EG" sz="6000" b="1" dirty="0"/>
              <a:t>رَبِّي خَيْرُكَ وَرَحْمَة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+mn-cs"/>
              </a:rPr>
              <a:t>1-</a:t>
            </a:r>
          </a:p>
          <a:p>
            <a:pPr rtl="1"/>
            <a:r>
              <a:rPr lang="ar-EG" sz="3600" b="1" dirty="0">
                <a:cs typeface="+mn-cs"/>
              </a:rPr>
              <a:t> </a:t>
            </a:r>
            <a:r>
              <a:rPr lang="ar-EG" b="1" dirty="0"/>
              <a:t>رَبِّي خَيْرُكَ وَرَحْمَة   يَتبَعَاني في الطَّرِيقْ</a:t>
            </a:r>
            <a:br>
              <a:rPr lang="ar-EG" b="1" dirty="0"/>
            </a:br>
            <a:r>
              <a:rPr lang="ar-EG" b="1" dirty="0"/>
              <a:t>فلِذاكَ لَسْتُ أخشَــــــى   أيَّ عَــوْزٍ أيَّ ضِيقْ</a:t>
            </a:r>
            <a:endParaRPr lang="en-US" b="1" dirty="0"/>
          </a:p>
          <a:p>
            <a:pPr rtl="1"/>
            <a:br>
              <a:rPr lang="en-US" sz="3600" b="1" dirty="0"/>
            </a:br>
            <a:r>
              <a:rPr lang="en-US" sz="3200" b="1" dirty="0">
                <a:solidFill>
                  <a:srgbClr val="FF0000"/>
                </a:solidFill>
              </a:rPr>
              <a:t>rabbi </a:t>
            </a:r>
            <a:r>
              <a:rPr lang="en-US" sz="3200" b="1" dirty="0" err="1">
                <a:solidFill>
                  <a:srgbClr val="FF0000"/>
                </a:solidFill>
              </a:rPr>
              <a:t>khayroka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wa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rahma</a:t>
            </a:r>
            <a:r>
              <a:rPr lang="en-US" sz="3200" b="1" dirty="0">
                <a:solidFill>
                  <a:srgbClr val="FF0000"/>
                </a:solidFill>
              </a:rPr>
              <a:t>   </a:t>
            </a:r>
            <a:r>
              <a:rPr lang="en-US" sz="3200" b="1" dirty="0" err="1">
                <a:solidFill>
                  <a:srgbClr val="FF0000"/>
                </a:solidFill>
              </a:rPr>
              <a:t>yatbaaani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fittareeq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falethaka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lasto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akhsha</a:t>
            </a:r>
            <a:r>
              <a:rPr lang="en-US" sz="3200" b="1" dirty="0">
                <a:solidFill>
                  <a:srgbClr val="FF0000"/>
                </a:solidFill>
              </a:rPr>
              <a:t>   </a:t>
            </a:r>
            <a:r>
              <a:rPr lang="en-US" sz="3200" b="1" dirty="0" err="1">
                <a:solidFill>
                  <a:srgbClr val="FF0000"/>
                </a:solidFill>
              </a:rPr>
              <a:t>ayya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aawzen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ayya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Deeq</a:t>
            </a:r>
            <a:br>
              <a:rPr lang="en-US" sz="900" b="1" dirty="0"/>
            </a:br>
            <a:endParaRPr lang="ar-EG" sz="900" b="1" dirty="0"/>
          </a:p>
          <a:p>
            <a:pPr rtl="1"/>
            <a:endParaRPr lang="ar-EG" sz="900" b="1" dirty="0"/>
          </a:p>
          <a:p>
            <a:pPr rtl="1"/>
            <a:endParaRPr lang="ar-EG" sz="900" b="1" dirty="0"/>
          </a:p>
          <a:p>
            <a:pPr rtl="1"/>
            <a:endParaRPr lang="ar-EG" sz="900" b="1" dirty="0"/>
          </a:p>
          <a:p>
            <a:pPr rtl="1"/>
            <a:br>
              <a:rPr lang="en-US" sz="900" b="1" dirty="0"/>
            </a:br>
            <a:r>
              <a:rPr lang="en-US" sz="3600" b="1" dirty="0"/>
              <a:t>Lord, your mercy and blessings follow</a:t>
            </a:r>
          </a:p>
          <a:p>
            <a:pPr rtl="1"/>
            <a:r>
              <a:rPr lang="en-US" sz="3600" b="1" dirty="0"/>
              <a:t> me so I do not fear any lacking or need.</a:t>
            </a:r>
            <a:endParaRPr kumimoji="0" lang="ar-EG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solidFill>
                  <a:srgbClr val="005024"/>
                </a:solidFill>
                <a:cs typeface="+mn-cs"/>
              </a:rPr>
              <a:t>القرار: </a:t>
            </a:r>
          </a:p>
          <a:p>
            <a:pPr rtl="1"/>
            <a:r>
              <a:rPr lang="ar-EG" sz="5400" b="1" dirty="0">
                <a:solidFill>
                  <a:srgbClr val="005024"/>
                </a:solidFill>
              </a:rPr>
              <a:t>أرفَعُ قلبــــي إلَيْكَ   وَأُغَنِّي في الحَيَاة</a:t>
            </a:r>
            <a:br>
              <a:rPr lang="ar-EG" sz="5400" b="1" dirty="0">
                <a:solidFill>
                  <a:srgbClr val="005024"/>
                </a:solidFill>
              </a:rPr>
            </a:br>
            <a:r>
              <a:rPr lang="ar-EG" sz="5400" b="1" dirty="0">
                <a:solidFill>
                  <a:srgbClr val="005024"/>
                </a:solidFill>
              </a:rPr>
              <a:t>أنتَ خَيْري وَإلَهي   وَخلاصِي وَالنَّجَاة</a:t>
            </a:r>
          </a:p>
          <a:p>
            <a:pPr rtl="1"/>
            <a:br>
              <a:rPr lang="ar-EG" sz="3600" b="1" dirty="0">
                <a:solidFill>
                  <a:srgbClr val="005024"/>
                </a:solidFill>
              </a:rPr>
            </a:br>
            <a:r>
              <a:rPr lang="en-US" sz="3600" b="1" dirty="0" err="1">
                <a:solidFill>
                  <a:srgbClr val="002060"/>
                </a:solidFill>
              </a:rPr>
              <a:t>arfaao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qalbi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elayka</a:t>
            </a:r>
            <a:r>
              <a:rPr lang="en-US" sz="3600" b="1" dirty="0">
                <a:solidFill>
                  <a:srgbClr val="002060"/>
                </a:solidFill>
              </a:rPr>
              <a:t>   </a:t>
            </a:r>
            <a:r>
              <a:rPr lang="en-US" sz="3600" b="1" dirty="0" err="1">
                <a:solidFill>
                  <a:srgbClr val="002060"/>
                </a:solidFill>
              </a:rPr>
              <a:t>wa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oghanni</a:t>
            </a:r>
            <a:r>
              <a:rPr lang="en-US" sz="3600" b="1" dirty="0">
                <a:solidFill>
                  <a:srgbClr val="002060"/>
                </a:solidFill>
              </a:rPr>
              <a:t> fil </a:t>
            </a:r>
            <a:r>
              <a:rPr lang="en-US" sz="3600" b="1" dirty="0" err="1">
                <a:solidFill>
                  <a:srgbClr val="002060"/>
                </a:solidFill>
              </a:rPr>
              <a:t>hayah</a:t>
            </a:r>
            <a:br>
              <a:rPr lang="en-US" sz="3600" b="1" dirty="0">
                <a:solidFill>
                  <a:srgbClr val="002060"/>
                </a:solidFill>
              </a:rPr>
            </a:br>
            <a:r>
              <a:rPr lang="en-US" sz="3600" b="1" dirty="0">
                <a:solidFill>
                  <a:srgbClr val="002060"/>
                </a:solidFill>
              </a:rPr>
              <a:t>anta </a:t>
            </a:r>
            <a:r>
              <a:rPr lang="en-US" sz="3600" b="1" dirty="0" err="1">
                <a:solidFill>
                  <a:srgbClr val="002060"/>
                </a:solidFill>
              </a:rPr>
              <a:t>khayri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wa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elahi</a:t>
            </a:r>
            <a:r>
              <a:rPr lang="en-US" sz="3600" b="1" dirty="0">
                <a:solidFill>
                  <a:srgbClr val="002060"/>
                </a:solidFill>
              </a:rPr>
              <a:t>   </a:t>
            </a:r>
            <a:r>
              <a:rPr lang="en-US" sz="3600" b="1" dirty="0" err="1">
                <a:solidFill>
                  <a:srgbClr val="002060"/>
                </a:solidFill>
              </a:rPr>
              <a:t>wa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khalaSi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walnnajah</a:t>
            </a:r>
            <a:endParaRPr lang="en-US" sz="3600" b="1" dirty="0">
              <a:solidFill>
                <a:srgbClr val="002060"/>
              </a:solidFill>
            </a:endParaRPr>
          </a:p>
          <a:p>
            <a:pPr rtl="1"/>
            <a:endParaRPr lang="ar-EG" sz="1000" b="1" dirty="0">
              <a:solidFill>
                <a:srgbClr val="002060"/>
              </a:solidFill>
            </a:endParaRPr>
          </a:p>
          <a:p>
            <a:pPr rtl="1"/>
            <a:br>
              <a:rPr lang="ar-EG" sz="1000" b="1" dirty="0">
                <a:solidFill>
                  <a:srgbClr val="002060"/>
                </a:solidFill>
              </a:rPr>
            </a:br>
            <a:br>
              <a:rPr lang="en-US" sz="1000" b="1" dirty="0">
                <a:solidFill>
                  <a:srgbClr val="002060"/>
                </a:solidFill>
              </a:rPr>
            </a:br>
            <a:r>
              <a:rPr lang="en-US" sz="3600" b="1" dirty="0">
                <a:solidFill>
                  <a:srgbClr val="005024"/>
                </a:solidFill>
              </a:rPr>
              <a:t>I lift my heart and sing “ You are my Lord,</a:t>
            </a:r>
          </a:p>
          <a:p>
            <a:pPr rtl="1"/>
            <a:r>
              <a:rPr lang="en-US" sz="3600" b="1" dirty="0">
                <a:solidFill>
                  <a:srgbClr val="005024"/>
                </a:solidFill>
              </a:rPr>
              <a:t> my welfare, my salvation and safety</a:t>
            </a:r>
            <a:r>
              <a:rPr lang="ar-EG" sz="3600" b="1" dirty="0">
                <a:solidFill>
                  <a:srgbClr val="005024"/>
                </a:solidFill>
              </a:rPr>
              <a:t> .”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5447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+mn-cs"/>
              </a:rPr>
              <a:t>2-</a:t>
            </a:r>
          </a:p>
          <a:p>
            <a:pPr rtl="1"/>
            <a:r>
              <a:rPr lang="ar-EG" sz="3600" b="1" dirty="0">
                <a:cs typeface="+mn-cs"/>
              </a:rPr>
              <a:t> </a:t>
            </a:r>
            <a:r>
              <a:rPr lang="ar-EG" sz="4400" b="1" dirty="0"/>
              <a:t>تُسَمِّعُن</a:t>
            </a:r>
            <a:r>
              <a:rPr lang="ar-SA" sz="4400" b="1" dirty="0"/>
              <a:t>ــ</a:t>
            </a:r>
            <a:r>
              <a:rPr lang="ar-EG" sz="4400" b="1" dirty="0"/>
              <a:t>ي كُلَّ يَوْمٍ   صَوْتَكَ الحَاني الرَّقيقْ</a:t>
            </a:r>
            <a:br>
              <a:rPr lang="ar-EG" sz="4400" b="1" dirty="0"/>
            </a:br>
            <a:r>
              <a:rPr lang="ar-EG" sz="4400" b="1" dirty="0"/>
              <a:t>في حَدِيثٍ يَسْبي قلبي   يُعطيني أمْنـــــاً وَثيقْ</a:t>
            </a:r>
            <a:endParaRPr lang="en-US" sz="4400" b="1" dirty="0"/>
          </a:p>
          <a:p>
            <a:pPr rtl="1"/>
            <a:br>
              <a:rPr lang="en-US" sz="3200" b="1" dirty="0"/>
            </a:br>
            <a:r>
              <a:rPr lang="en-US" sz="3000" b="1" dirty="0" err="1">
                <a:solidFill>
                  <a:srgbClr val="FF0000"/>
                </a:solidFill>
              </a:rPr>
              <a:t>tosammeaoni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kolla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yawmwn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Sawtaka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alhani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elrraqeeq</a:t>
            </a:r>
            <a:br>
              <a:rPr lang="en-US" sz="3000" b="1" dirty="0">
                <a:solidFill>
                  <a:srgbClr val="FF0000"/>
                </a:solidFill>
              </a:rPr>
            </a:br>
            <a:r>
              <a:rPr lang="en-US" sz="3000" b="1" dirty="0">
                <a:solidFill>
                  <a:srgbClr val="FF0000"/>
                </a:solidFill>
              </a:rPr>
              <a:t>fi </a:t>
            </a:r>
            <a:r>
              <a:rPr lang="en-US" sz="3000" b="1" dirty="0" err="1">
                <a:solidFill>
                  <a:srgbClr val="FF0000"/>
                </a:solidFill>
              </a:rPr>
              <a:t>hadeethen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yasbi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qalbi</a:t>
            </a:r>
            <a:r>
              <a:rPr lang="en-US" sz="3000" b="1" dirty="0">
                <a:solidFill>
                  <a:srgbClr val="FF0000"/>
                </a:solidFill>
              </a:rPr>
              <a:t>   </a:t>
            </a:r>
            <a:r>
              <a:rPr lang="en-US" sz="3000" b="1" dirty="0" err="1">
                <a:solidFill>
                  <a:srgbClr val="FF0000"/>
                </a:solidFill>
              </a:rPr>
              <a:t>yoatini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amnan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watheeq</a:t>
            </a:r>
            <a:br>
              <a:rPr lang="ar-EG" sz="900" b="1" dirty="0"/>
            </a:br>
            <a:endParaRPr lang="ar-EG" sz="900" b="1" dirty="0"/>
          </a:p>
          <a:p>
            <a:pPr rtl="1"/>
            <a:endParaRPr lang="ar-EG" sz="900" b="1" dirty="0"/>
          </a:p>
          <a:p>
            <a:pPr rtl="1"/>
            <a:endParaRPr lang="ar-EG" sz="900" b="1" dirty="0"/>
          </a:p>
          <a:p>
            <a:pPr rtl="1"/>
            <a:endParaRPr lang="ar-EG" sz="900" b="1" dirty="0"/>
          </a:p>
          <a:p>
            <a:pPr rtl="1"/>
            <a:br>
              <a:rPr lang="ar-EG" sz="900" b="1" dirty="0"/>
            </a:br>
            <a:r>
              <a:rPr lang="en-US" sz="3200" b="1" dirty="0"/>
              <a:t>I hear everyday Your sweet voice that </a:t>
            </a:r>
          </a:p>
          <a:p>
            <a:pPr rtl="1"/>
            <a:r>
              <a:rPr lang="en-US" sz="3200" b="1" dirty="0"/>
              <a:t>captures my heart and gives me assurance.</a:t>
            </a:r>
            <a:endParaRPr kumimoji="0" lang="ar-EG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7459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solidFill>
                  <a:srgbClr val="005024"/>
                </a:solidFill>
                <a:cs typeface="+mn-cs"/>
              </a:rPr>
              <a:t>القرار: </a:t>
            </a:r>
          </a:p>
          <a:p>
            <a:pPr rtl="1"/>
            <a:r>
              <a:rPr lang="ar-EG" sz="5400" b="1" dirty="0">
                <a:solidFill>
                  <a:srgbClr val="005024"/>
                </a:solidFill>
              </a:rPr>
              <a:t>أرفَعُ قلبــــي إلَيْكَ   وَأُغَنِّي في الحَيَاة</a:t>
            </a:r>
            <a:br>
              <a:rPr lang="ar-EG" sz="5400" b="1" dirty="0">
                <a:solidFill>
                  <a:srgbClr val="005024"/>
                </a:solidFill>
              </a:rPr>
            </a:br>
            <a:r>
              <a:rPr lang="ar-EG" sz="5400" b="1" dirty="0">
                <a:solidFill>
                  <a:srgbClr val="005024"/>
                </a:solidFill>
              </a:rPr>
              <a:t>أنتَ خَيْري وَإلَهي   وَخلاصِي وَالنَّجَاة</a:t>
            </a:r>
          </a:p>
          <a:p>
            <a:pPr rtl="1"/>
            <a:br>
              <a:rPr lang="ar-EG" sz="3600" b="1" dirty="0">
                <a:solidFill>
                  <a:srgbClr val="005024"/>
                </a:solidFill>
              </a:rPr>
            </a:br>
            <a:r>
              <a:rPr lang="en-US" sz="3600" b="1" dirty="0" err="1">
                <a:solidFill>
                  <a:srgbClr val="002060"/>
                </a:solidFill>
              </a:rPr>
              <a:t>arfaao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qalbi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elayka</a:t>
            </a:r>
            <a:r>
              <a:rPr lang="en-US" sz="3600" b="1" dirty="0">
                <a:solidFill>
                  <a:srgbClr val="002060"/>
                </a:solidFill>
              </a:rPr>
              <a:t>   </a:t>
            </a:r>
            <a:r>
              <a:rPr lang="en-US" sz="3600" b="1" dirty="0" err="1">
                <a:solidFill>
                  <a:srgbClr val="002060"/>
                </a:solidFill>
              </a:rPr>
              <a:t>wa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oghanni</a:t>
            </a:r>
            <a:r>
              <a:rPr lang="en-US" sz="3600" b="1" dirty="0">
                <a:solidFill>
                  <a:srgbClr val="002060"/>
                </a:solidFill>
              </a:rPr>
              <a:t> fil </a:t>
            </a:r>
            <a:r>
              <a:rPr lang="en-US" sz="3600" b="1" dirty="0" err="1">
                <a:solidFill>
                  <a:srgbClr val="002060"/>
                </a:solidFill>
              </a:rPr>
              <a:t>hayah</a:t>
            </a:r>
            <a:br>
              <a:rPr lang="en-US" sz="3600" b="1" dirty="0">
                <a:solidFill>
                  <a:srgbClr val="002060"/>
                </a:solidFill>
              </a:rPr>
            </a:br>
            <a:r>
              <a:rPr lang="en-US" sz="3600" b="1" dirty="0">
                <a:solidFill>
                  <a:srgbClr val="002060"/>
                </a:solidFill>
              </a:rPr>
              <a:t>anta </a:t>
            </a:r>
            <a:r>
              <a:rPr lang="en-US" sz="3600" b="1" dirty="0" err="1">
                <a:solidFill>
                  <a:srgbClr val="002060"/>
                </a:solidFill>
              </a:rPr>
              <a:t>khayri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wa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elahi</a:t>
            </a:r>
            <a:r>
              <a:rPr lang="en-US" sz="3600" b="1" dirty="0">
                <a:solidFill>
                  <a:srgbClr val="002060"/>
                </a:solidFill>
              </a:rPr>
              <a:t>   </a:t>
            </a:r>
            <a:r>
              <a:rPr lang="en-US" sz="3600" b="1" dirty="0" err="1">
                <a:solidFill>
                  <a:srgbClr val="002060"/>
                </a:solidFill>
              </a:rPr>
              <a:t>wa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khalaSi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walnnajah</a:t>
            </a:r>
            <a:endParaRPr lang="en-US" sz="3600" b="1" dirty="0">
              <a:solidFill>
                <a:srgbClr val="002060"/>
              </a:solidFill>
            </a:endParaRPr>
          </a:p>
          <a:p>
            <a:pPr rtl="1"/>
            <a:endParaRPr lang="ar-EG" sz="1000" b="1" dirty="0">
              <a:solidFill>
                <a:srgbClr val="002060"/>
              </a:solidFill>
            </a:endParaRPr>
          </a:p>
          <a:p>
            <a:pPr rtl="1"/>
            <a:br>
              <a:rPr lang="ar-EG" sz="1000" b="1" dirty="0">
                <a:solidFill>
                  <a:srgbClr val="002060"/>
                </a:solidFill>
              </a:rPr>
            </a:br>
            <a:br>
              <a:rPr lang="en-US" sz="1000" b="1" dirty="0">
                <a:solidFill>
                  <a:srgbClr val="002060"/>
                </a:solidFill>
              </a:rPr>
            </a:br>
            <a:r>
              <a:rPr lang="en-US" sz="3600" b="1" dirty="0">
                <a:solidFill>
                  <a:srgbClr val="005024"/>
                </a:solidFill>
              </a:rPr>
              <a:t>I lift my heart and sing “ You are my Lord,</a:t>
            </a:r>
          </a:p>
          <a:p>
            <a:pPr rtl="1"/>
            <a:r>
              <a:rPr lang="en-US" sz="3600" b="1" dirty="0">
                <a:solidFill>
                  <a:srgbClr val="005024"/>
                </a:solidFill>
              </a:rPr>
              <a:t> my welfare, my salvation and safety</a:t>
            </a:r>
            <a:r>
              <a:rPr lang="ar-EG" sz="3600" b="1" dirty="0">
                <a:solidFill>
                  <a:srgbClr val="005024"/>
                </a:solidFill>
              </a:rPr>
              <a:t> .”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0163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4000" b="1" dirty="0">
                <a:cs typeface="+mn-cs"/>
              </a:rPr>
              <a:t>3</a:t>
            </a:r>
            <a:r>
              <a:rPr lang="ar-EG" sz="4000" b="1" dirty="0">
                <a:cs typeface="+mn-cs"/>
              </a:rPr>
              <a:t>-</a:t>
            </a:r>
          </a:p>
          <a:p>
            <a:pPr rtl="1"/>
            <a:r>
              <a:rPr lang="ar-EG" sz="4000" b="1" dirty="0">
                <a:cs typeface="+mn-cs"/>
              </a:rPr>
              <a:t> </a:t>
            </a:r>
            <a:r>
              <a:rPr lang="ar-EG" sz="4800" b="1" dirty="0"/>
              <a:t>أنتَ تُصغي باِهتِمَامٍ  </a:t>
            </a:r>
            <a:r>
              <a:rPr lang="ar-SA" sz="4800" b="1" dirty="0"/>
              <a:t> </a:t>
            </a:r>
            <a:r>
              <a:rPr lang="ar-EG" sz="4800" b="1" dirty="0"/>
              <a:t>في أنيني وَالآلامْ</a:t>
            </a:r>
            <a:br>
              <a:rPr lang="ar-EG" sz="4800" b="1" dirty="0"/>
            </a:br>
            <a:r>
              <a:rPr lang="ar-EG" sz="4800" b="1" dirty="0"/>
              <a:t>وَتُزِيلُ كُلَّ خَــــــــوْفٍ</a:t>
            </a:r>
            <a:r>
              <a:rPr lang="ar-SA" sz="4800" b="1" dirty="0"/>
              <a:t> </a:t>
            </a:r>
            <a:r>
              <a:rPr lang="ar-EG" sz="4800" b="1" dirty="0"/>
              <a:t>  تَمْلأنِّـي بالسَّلامْ</a:t>
            </a:r>
          </a:p>
          <a:p>
            <a:pPr rtl="1"/>
            <a:br>
              <a:rPr lang="ar-EG" sz="3600" b="1" dirty="0"/>
            </a:br>
            <a:r>
              <a:rPr lang="en-US" sz="3200" b="1" dirty="0">
                <a:solidFill>
                  <a:srgbClr val="FF0000"/>
                </a:solidFill>
              </a:rPr>
              <a:t>anta </a:t>
            </a:r>
            <a:r>
              <a:rPr lang="en-US" sz="3200" b="1" dirty="0" err="1">
                <a:solidFill>
                  <a:srgbClr val="FF0000"/>
                </a:solidFill>
              </a:rPr>
              <a:t>toSghi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behtemamen</a:t>
            </a:r>
            <a:r>
              <a:rPr lang="en-US" sz="3200" b="1" dirty="0">
                <a:solidFill>
                  <a:srgbClr val="FF0000"/>
                </a:solidFill>
              </a:rPr>
              <a:t>   fi </a:t>
            </a:r>
            <a:r>
              <a:rPr lang="en-US" sz="3200" b="1" dirty="0" err="1">
                <a:solidFill>
                  <a:srgbClr val="FF0000"/>
                </a:solidFill>
              </a:rPr>
              <a:t>aneeni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wal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alaam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wa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tozeelo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kolla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khawfen</a:t>
            </a:r>
            <a:r>
              <a:rPr lang="en-US" sz="3200" b="1" dirty="0">
                <a:solidFill>
                  <a:srgbClr val="FF0000"/>
                </a:solidFill>
              </a:rPr>
              <a:t>   </a:t>
            </a:r>
            <a:r>
              <a:rPr lang="en-US" sz="3200" b="1" dirty="0" err="1">
                <a:solidFill>
                  <a:srgbClr val="FF0000"/>
                </a:solidFill>
              </a:rPr>
              <a:t>tamlaanni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belssalam</a:t>
            </a:r>
            <a:br>
              <a:rPr lang="ar-EG" sz="1000" b="1" dirty="0"/>
            </a:br>
            <a:endParaRPr lang="ar-EG" sz="1000" b="1" dirty="0"/>
          </a:p>
          <a:p>
            <a:pPr rtl="1"/>
            <a:endParaRPr lang="ar-EG" sz="900" b="1" dirty="0"/>
          </a:p>
          <a:p>
            <a:pPr rtl="1"/>
            <a:br>
              <a:rPr lang="en-US" sz="900" b="1" dirty="0"/>
            </a:br>
            <a:r>
              <a:rPr lang="en-US" sz="3600" b="1" dirty="0"/>
              <a:t>You listen carefully for my groaning and </a:t>
            </a:r>
          </a:p>
          <a:p>
            <a:pPr rtl="1"/>
            <a:r>
              <a:rPr lang="en-US" sz="3600" b="1" dirty="0"/>
              <a:t>remove my fears and fill me with peace.</a:t>
            </a:r>
            <a:endParaRPr kumimoji="0" lang="ar-EG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1354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solidFill>
                  <a:srgbClr val="005024"/>
                </a:solidFill>
                <a:cs typeface="+mn-cs"/>
              </a:rPr>
              <a:t>القرار: </a:t>
            </a:r>
          </a:p>
          <a:p>
            <a:pPr rtl="1"/>
            <a:r>
              <a:rPr lang="ar-EG" sz="5400" b="1" dirty="0">
                <a:solidFill>
                  <a:srgbClr val="005024"/>
                </a:solidFill>
              </a:rPr>
              <a:t>أرفَعُ قلبــــي إلَيْكَ   وَأُغَنِّي في الحَيَاة</a:t>
            </a:r>
            <a:br>
              <a:rPr lang="ar-EG" sz="5400" b="1" dirty="0">
                <a:solidFill>
                  <a:srgbClr val="005024"/>
                </a:solidFill>
              </a:rPr>
            </a:br>
            <a:r>
              <a:rPr lang="ar-EG" sz="5400" b="1" dirty="0">
                <a:solidFill>
                  <a:srgbClr val="005024"/>
                </a:solidFill>
              </a:rPr>
              <a:t>أنتَ خَيْري وَإلَهي   وَخلاصِي وَالنَّجَاة</a:t>
            </a:r>
          </a:p>
          <a:p>
            <a:pPr rtl="1"/>
            <a:br>
              <a:rPr lang="ar-EG" sz="3600" b="1" dirty="0">
                <a:solidFill>
                  <a:srgbClr val="005024"/>
                </a:solidFill>
              </a:rPr>
            </a:br>
            <a:r>
              <a:rPr lang="en-US" sz="3600" b="1" dirty="0" err="1">
                <a:solidFill>
                  <a:srgbClr val="002060"/>
                </a:solidFill>
              </a:rPr>
              <a:t>arfaao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qalbi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elayka</a:t>
            </a:r>
            <a:r>
              <a:rPr lang="en-US" sz="3600" b="1" dirty="0">
                <a:solidFill>
                  <a:srgbClr val="002060"/>
                </a:solidFill>
              </a:rPr>
              <a:t>   </a:t>
            </a:r>
            <a:r>
              <a:rPr lang="en-US" sz="3600" b="1" dirty="0" err="1">
                <a:solidFill>
                  <a:srgbClr val="002060"/>
                </a:solidFill>
              </a:rPr>
              <a:t>wa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oghanni</a:t>
            </a:r>
            <a:r>
              <a:rPr lang="en-US" sz="3600" b="1" dirty="0">
                <a:solidFill>
                  <a:srgbClr val="002060"/>
                </a:solidFill>
              </a:rPr>
              <a:t> fil </a:t>
            </a:r>
            <a:r>
              <a:rPr lang="en-US" sz="3600" b="1" dirty="0" err="1">
                <a:solidFill>
                  <a:srgbClr val="002060"/>
                </a:solidFill>
              </a:rPr>
              <a:t>hayah</a:t>
            </a:r>
            <a:br>
              <a:rPr lang="en-US" sz="3600" b="1" dirty="0">
                <a:solidFill>
                  <a:srgbClr val="002060"/>
                </a:solidFill>
              </a:rPr>
            </a:br>
            <a:r>
              <a:rPr lang="en-US" sz="3600" b="1" dirty="0">
                <a:solidFill>
                  <a:srgbClr val="002060"/>
                </a:solidFill>
              </a:rPr>
              <a:t>anta </a:t>
            </a:r>
            <a:r>
              <a:rPr lang="en-US" sz="3600" b="1" dirty="0" err="1">
                <a:solidFill>
                  <a:srgbClr val="002060"/>
                </a:solidFill>
              </a:rPr>
              <a:t>khayri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wa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elahi</a:t>
            </a:r>
            <a:r>
              <a:rPr lang="en-US" sz="3600" b="1" dirty="0">
                <a:solidFill>
                  <a:srgbClr val="002060"/>
                </a:solidFill>
              </a:rPr>
              <a:t>   </a:t>
            </a:r>
            <a:r>
              <a:rPr lang="en-US" sz="3600" b="1" dirty="0" err="1">
                <a:solidFill>
                  <a:srgbClr val="002060"/>
                </a:solidFill>
              </a:rPr>
              <a:t>wa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khalaSi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walnnajah</a:t>
            </a:r>
            <a:endParaRPr lang="en-US" sz="3600" b="1" dirty="0">
              <a:solidFill>
                <a:srgbClr val="002060"/>
              </a:solidFill>
            </a:endParaRPr>
          </a:p>
          <a:p>
            <a:pPr rtl="1"/>
            <a:endParaRPr lang="ar-EG" sz="1000" b="1" dirty="0">
              <a:solidFill>
                <a:srgbClr val="002060"/>
              </a:solidFill>
            </a:endParaRPr>
          </a:p>
          <a:p>
            <a:pPr rtl="1"/>
            <a:br>
              <a:rPr lang="ar-EG" sz="1000" b="1" dirty="0">
                <a:solidFill>
                  <a:srgbClr val="002060"/>
                </a:solidFill>
              </a:rPr>
            </a:br>
            <a:br>
              <a:rPr lang="en-US" sz="1000" b="1" dirty="0">
                <a:solidFill>
                  <a:srgbClr val="002060"/>
                </a:solidFill>
              </a:rPr>
            </a:br>
            <a:r>
              <a:rPr lang="en-US" sz="3600" b="1" dirty="0">
                <a:solidFill>
                  <a:srgbClr val="005024"/>
                </a:solidFill>
              </a:rPr>
              <a:t>I lift my heart and sing “ You are my Lord,</a:t>
            </a:r>
          </a:p>
          <a:p>
            <a:pPr rtl="1"/>
            <a:r>
              <a:rPr lang="en-US" sz="3600" b="1" dirty="0">
                <a:solidFill>
                  <a:srgbClr val="005024"/>
                </a:solidFill>
              </a:rPr>
              <a:t> my welfare, my salvation and safety</a:t>
            </a:r>
            <a:r>
              <a:rPr lang="ar-EG" sz="3600" b="1" dirty="0">
                <a:solidFill>
                  <a:srgbClr val="005024"/>
                </a:solidFill>
              </a:rPr>
              <a:t> .”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0835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4-</a:t>
            </a:r>
          </a:p>
          <a:p>
            <a:pPr rtl="1"/>
            <a:r>
              <a:rPr lang="ar-EG" sz="4000" b="1" dirty="0">
                <a:cs typeface="+mn-cs"/>
              </a:rPr>
              <a:t> </a:t>
            </a:r>
            <a:r>
              <a:rPr lang="ar-EG" sz="4800" b="1" dirty="0"/>
              <a:t>أُودِعُ عُمْرِي لَدَيْكَ  </a:t>
            </a:r>
            <a:r>
              <a:rPr lang="ar-SA" sz="4800" b="1" dirty="0"/>
              <a:t> </a:t>
            </a:r>
            <a:r>
              <a:rPr lang="ar-EG" sz="4800" b="1" dirty="0" err="1"/>
              <a:t>يارَفيقي</a:t>
            </a:r>
            <a:r>
              <a:rPr lang="ar-EG" sz="4800" b="1" dirty="0"/>
              <a:t> في المَسِيرْ</a:t>
            </a:r>
            <a:br>
              <a:rPr lang="ar-EG" sz="4800" b="1" dirty="0"/>
            </a:br>
            <a:r>
              <a:rPr lang="ar-EG" sz="4800" b="1" dirty="0"/>
              <a:t>لَيْسَ لــي خِلٌّ أمِينٌ  </a:t>
            </a:r>
            <a:r>
              <a:rPr lang="ar-SA" sz="4800" b="1" dirty="0"/>
              <a:t> </a:t>
            </a:r>
            <a:r>
              <a:rPr lang="ar-EG" sz="4800" b="1" dirty="0"/>
              <a:t>مِثلُكَ مَعـــي يَسِيرْ</a:t>
            </a:r>
          </a:p>
          <a:p>
            <a:pPr rtl="1"/>
            <a:br>
              <a:rPr lang="ar-EG" sz="3600" b="1" dirty="0"/>
            </a:br>
            <a:r>
              <a:rPr lang="en-US" sz="3600" b="1" dirty="0" err="1">
                <a:solidFill>
                  <a:srgbClr val="FF0000"/>
                </a:solidFill>
              </a:rPr>
              <a:t>odeao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aomri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ladayk</a:t>
            </a:r>
            <a:r>
              <a:rPr lang="en-US" sz="3200" b="1" dirty="0" err="1">
                <a:solidFill>
                  <a:srgbClr val="FF0000"/>
                </a:solidFill>
              </a:rPr>
              <a:t>a</a:t>
            </a:r>
            <a:r>
              <a:rPr lang="en-US" sz="3600" b="1" dirty="0">
                <a:solidFill>
                  <a:srgbClr val="FF0000"/>
                </a:solidFill>
              </a:rPr>
              <a:t>   </a:t>
            </a:r>
            <a:r>
              <a:rPr lang="en-US" sz="3600" b="1" dirty="0" err="1">
                <a:solidFill>
                  <a:srgbClr val="FF0000"/>
                </a:solidFill>
              </a:rPr>
              <a:t>ya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rafiqi</a:t>
            </a:r>
            <a:r>
              <a:rPr lang="en-US" sz="3600" b="1">
                <a:solidFill>
                  <a:srgbClr val="FF0000"/>
                </a:solidFill>
              </a:rPr>
              <a:t> fil </a:t>
            </a:r>
            <a:r>
              <a:rPr lang="en-US" sz="3600" b="1" dirty="0" err="1">
                <a:solidFill>
                  <a:srgbClr val="FF0000"/>
                </a:solidFill>
              </a:rPr>
              <a:t>maseer</a:t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laysa</a:t>
            </a:r>
            <a:r>
              <a:rPr lang="en-US" sz="3200" b="1" dirty="0">
                <a:solidFill>
                  <a:srgbClr val="FF0000"/>
                </a:solidFill>
              </a:rPr>
              <a:t> li </a:t>
            </a:r>
            <a:r>
              <a:rPr lang="en-US" sz="3200" b="1" dirty="0" err="1">
                <a:solidFill>
                  <a:srgbClr val="FF0000"/>
                </a:solidFill>
              </a:rPr>
              <a:t>khellon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ameenon</a:t>
            </a:r>
            <a:r>
              <a:rPr lang="en-US" sz="3200" b="1" dirty="0">
                <a:solidFill>
                  <a:srgbClr val="FF0000"/>
                </a:solidFill>
              </a:rPr>
              <a:t>   </a:t>
            </a:r>
            <a:r>
              <a:rPr lang="en-US" sz="3200" b="1" dirty="0" err="1">
                <a:solidFill>
                  <a:srgbClr val="FF0000"/>
                </a:solidFill>
              </a:rPr>
              <a:t>methloka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maa</a:t>
            </a:r>
            <a:r>
              <a:rPr lang="en-US" sz="3600" b="1" dirty="0" err="1">
                <a:solidFill>
                  <a:srgbClr val="FF0000"/>
                </a:solidFill>
              </a:rPr>
              <a:t>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yaseer</a:t>
            </a:r>
            <a:br>
              <a:rPr lang="ar-EG" sz="900" b="1" dirty="0"/>
            </a:br>
            <a:endParaRPr lang="ar-EG" sz="900" b="1" dirty="0"/>
          </a:p>
          <a:p>
            <a:pPr rtl="1"/>
            <a:endParaRPr lang="ar-EG" sz="900" b="1" dirty="0"/>
          </a:p>
          <a:p>
            <a:pPr rtl="1"/>
            <a:endParaRPr lang="ar-EG" sz="900" b="1" dirty="0"/>
          </a:p>
          <a:p>
            <a:pPr rtl="1"/>
            <a:endParaRPr lang="ar-EG" sz="900" b="1" dirty="0"/>
          </a:p>
          <a:p>
            <a:pPr rtl="1"/>
            <a:br>
              <a:rPr lang="ar-SA" sz="900" b="1" dirty="0"/>
            </a:br>
            <a:r>
              <a:rPr lang="en-US" sz="3600" b="1" dirty="0"/>
              <a:t>I give You my life, I have no friend like </a:t>
            </a:r>
          </a:p>
          <a:p>
            <a:pPr rtl="1"/>
            <a:r>
              <a:rPr lang="en-US" sz="3600" b="1" dirty="0"/>
              <a:t>You on my way.</a:t>
            </a:r>
            <a:endParaRPr kumimoji="0" lang="ar-EG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3195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solidFill>
                  <a:srgbClr val="005024"/>
                </a:solidFill>
                <a:cs typeface="+mn-cs"/>
              </a:rPr>
              <a:t>القرار: </a:t>
            </a:r>
          </a:p>
          <a:p>
            <a:pPr rtl="1"/>
            <a:r>
              <a:rPr lang="ar-EG" sz="5400" b="1" dirty="0">
                <a:solidFill>
                  <a:srgbClr val="005024"/>
                </a:solidFill>
              </a:rPr>
              <a:t>أرفَعُ قلبــــي إلَيْكَ   وَأُغَنِّي في الحَيَاة</a:t>
            </a:r>
            <a:br>
              <a:rPr lang="ar-EG" sz="5400" b="1" dirty="0">
                <a:solidFill>
                  <a:srgbClr val="005024"/>
                </a:solidFill>
              </a:rPr>
            </a:br>
            <a:r>
              <a:rPr lang="ar-EG" sz="5400" b="1" dirty="0">
                <a:solidFill>
                  <a:srgbClr val="005024"/>
                </a:solidFill>
              </a:rPr>
              <a:t>أنتَ خَيْري وَإلَهي   وَخلاصِي وَالنَّجَاة</a:t>
            </a:r>
          </a:p>
          <a:p>
            <a:pPr rtl="1"/>
            <a:br>
              <a:rPr lang="ar-EG" sz="3600" b="1" dirty="0">
                <a:solidFill>
                  <a:srgbClr val="005024"/>
                </a:solidFill>
              </a:rPr>
            </a:br>
            <a:r>
              <a:rPr lang="en-US" sz="3600" b="1" dirty="0" err="1">
                <a:solidFill>
                  <a:srgbClr val="002060"/>
                </a:solidFill>
              </a:rPr>
              <a:t>arfaao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qalbi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elayka</a:t>
            </a:r>
            <a:r>
              <a:rPr lang="en-US" sz="3600" b="1" dirty="0">
                <a:solidFill>
                  <a:srgbClr val="002060"/>
                </a:solidFill>
              </a:rPr>
              <a:t>   </a:t>
            </a:r>
            <a:r>
              <a:rPr lang="en-US" sz="3600" b="1" dirty="0" err="1">
                <a:solidFill>
                  <a:srgbClr val="002060"/>
                </a:solidFill>
              </a:rPr>
              <a:t>wa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oghanni</a:t>
            </a:r>
            <a:r>
              <a:rPr lang="en-US" sz="3600" b="1" dirty="0">
                <a:solidFill>
                  <a:srgbClr val="002060"/>
                </a:solidFill>
              </a:rPr>
              <a:t> fil </a:t>
            </a:r>
            <a:r>
              <a:rPr lang="en-US" sz="3600" b="1" dirty="0" err="1">
                <a:solidFill>
                  <a:srgbClr val="002060"/>
                </a:solidFill>
              </a:rPr>
              <a:t>hayah</a:t>
            </a:r>
            <a:br>
              <a:rPr lang="en-US" sz="3600" b="1" dirty="0">
                <a:solidFill>
                  <a:srgbClr val="002060"/>
                </a:solidFill>
              </a:rPr>
            </a:br>
            <a:r>
              <a:rPr lang="en-US" sz="3600" b="1" dirty="0">
                <a:solidFill>
                  <a:srgbClr val="002060"/>
                </a:solidFill>
              </a:rPr>
              <a:t>anta </a:t>
            </a:r>
            <a:r>
              <a:rPr lang="en-US" sz="3600" b="1" dirty="0" err="1">
                <a:solidFill>
                  <a:srgbClr val="002060"/>
                </a:solidFill>
              </a:rPr>
              <a:t>khayri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wa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elahi</a:t>
            </a:r>
            <a:r>
              <a:rPr lang="en-US" sz="3600" b="1" dirty="0">
                <a:solidFill>
                  <a:srgbClr val="002060"/>
                </a:solidFill>
              </a:rPr>
              <a:t>   </a:t>
            </a:r>
            <a:r>
              <a:rPr lang="en-US" sz="3600" b="1" dirty="0" err="1">
                <a:solidFill>
                  <a:srgbClr val="002060"/>
                </a:solidFill>
              </a:rPr>
              <a:t>wa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khalaSi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walnnajah</a:t>
            </a:r>
            <a:endParaRPr lang="en-US" sz="3600" b="1" dirty="0">
              <a:solidFill>
                <a:srgbClr val="002060"/>
              </a:solidFill>
            </a:endParaRPr>
          </a:p>
          <a:p>
            <a:pPr rtl="1"/>
            <a:endParaRPr lang="ar-EG" sz="1000" b="1" dirty="0">
              <a:solidFill>
                <a:srgbClr val="002060"/>
              </a:solidFill>
            </a:endParaRPr>
          </a:p>
          <a:p>
            <a:pPr rtl="1"/>
            <a:br>
              <a:rPr lang="ar-EG" sz="1000" b="1" dirty="0">
                <a:solidFill>
                  <a:srgbClr val="002060"/>
                </a:solidFill>
              </a:rPr>
            </a:br>
            <a:br>
              <a:rPr lang="en-US" sz="1000" b="1" dirty="0">
                <a:solidFill>
                  <a:srgbClr val="002060"/>
                </a:solidFill>
              </a:rPr>
            </a:br>
            <a:r>
              <a:rPr lang="en-US" sz="3600" b="1" dirty="0">
                <a:solidFill>
                  <a:srgbClr val="005024"/>
                </a:solidFill>
              </a:rPr>
              <a:t>I lift my heart and sing “ You are my Lord,</a:t>
            </a:r>
          </a:p>
          <a:p>
            <a:pPr rtl="1"/>
            <a:r>
              <a:rPr lang="en-US" sz="3600" b="1" dirty="0">
                <a:solidFill>
                  <a:srgbClr val="005024"/>
                </a:solidFill>
              </a:rPr>
              <a:t> my welfare, my salvation and safety</a:t>
            </a:r>
            <a:r>
              <a:rPr lang="ar-EG" sz="3600" b="1" dirty="0">
                <a:solidFill>
                  <a:srgbClr val="005024"/>
                </a:solidFill>
              </a:rPr>
              <a:t> .”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6733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5011</TotalTime>
  <Words>416</Words>
  <Application>Microsoft Office PowerPoint</Application>
  <PresentationFormat>عرض على الشاشة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477</cp:revision>
  <dcterms:created xsi:type="dcterms:W3CDTF">2021-12-07T14:30:00Z</dcterms:created>
  <dcterms:modified xsi:type="dcterms:W3CDTF">2023-12-02T08:08:22Z</dcterms:modified>
</cp:coreProperties>
</file>