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0" r:id="rId3"/>
    <p:sldId id="322" r:id="rId4"/>
    <p:sldId id="323" r:id="rId5"/>
    <p:sldId id="329" r:id="rId6"/>
    <p:sldId id="325" r:id="rId7"/>
    <p:sldId id="330" r:id="rId8"/>
    <p:sldId id="327" r:id="rId9"/>
    <p:sldId id="331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9"/>
            <p14:sldId id="325"/>
            <p14:sldId id="330"/>
            <p14:sldId id="327"/>
            <p14:sldId id="3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sz="6000" b="1" dirty="0"/>
              <a:t>رَبِّي خَيْرُكَ وَرَحْمَة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5400" b="1" dirty="0">
                <a:cs typeface="+mn-cs"/>
              </a:rPr>
              <a:t>1-</a:t>
            </a:r>
            <a:endParaRPr lang="ar-EG" sz="3600" b="1" dirty="0">
              <a:cs typeface="+mn-cs"/>
            </a:endParaRPr>
          </a:p>
          <a:p>
            <a:pPr rtl="1"/>
            <a:r>
              <a:rPr lang="ar-EG" sz="3600" b="1" dirty="0">
                <a:cs typeface="+mn-cs"/>
              </a:rPr>
              <a:t> </a:t>
            </a:r>
            <a:r>
              <a:rPr lang="ar-EG" sz="7200" b="1" dirty="0"/>
              <a:t>رَبِّي خَيْرُكَ وَرَحْمَة   </a:t>
            </a:r>
          </a:p>
          <a:p>
            <a:pPr rtl="1"/>
            <a:r>
              <a:rPr lang="ar-EG" sz="7200" b="1" dirty="0"/>
              <a:t>يَتبَعَاني في الطَّرِيقْ</a:t>
            </a:r>
            <a:br>
              <a:rPr lang="ar-EG" sz="7200" b="1" dirty="0"/>
            </a:br>
            <a:r>
              <a:rPr lang="ar-EG" sz="7200" b="1" dirty="0"/>
              <a:t>فلِذاكَ لَسْتُ أخشَــــــى   </a:t>
            </a:r>
          </a:p>
          <a:p>
            <a:pPr rtl="1"/>
            <a:r>
              <a:rPr lang="ar-EG" sz="7200" b="1" dirty="0"/>
              <a:t>أيَّ عَــوْزٍ أيَّ ضِيقْ</a:t>
            </a:r>
            <a:endParaRPr lang="en-US" sz="7200" b="1" dirty="0"/>
          </a:p>
          <a:p>
            <a:pPr rtl="1"/>
            <a:br>
              <a:rPr lang="en-US" sz="3600" b="1" dirty="0"/>
            </a:br>
            <a:br>
              <a:rPr lang="en-US" sz="900" b="1" dirty="0"/>
            </a:br>
            <a:endParaRPr lang="ar-EG" sz="900" b="1" dirty="0"/>
          </a:p>
          <a:p>
            <a:pPr rtl="1"/>
            <a:endParaRPr lang="ar-EG" sz="900" b="1" dirty="0"/>
          </a:p>
          <a:p>
            <a:pPr rtl="1"/>
            <a:endParaRPr lang="ar-EG" sz="900" b="1" dirty="0"/>
          </a:p>
          <a:p>
            <a:pPr rtl="1"/>
            <a:endParaRPr lang="ar-EG" sz="900" b="1" dirty="0"/>
          </a:p>
          <a:p>
            <a:pPr rtl="1"/>
            <a:br>
              <a:rPr lang="en-US" sz="900" b="1" dirty="0"/>
            </a:b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solidFill>
                  <a:srgbClr val="005024"/>
                </a:solidFill>
                <a:cs typeface="+mn-cs"/>
              </a:rPr>
              <a:t>القرار:</a:t>
            </a:r>
            <a:r>
              <a:rPr lang="ar-EG" sz="6000" b="1" dirty="0">
                <a:solidFill>
                  <a:srgbClr val="005024"/>
                </a:solidFill>
                <a:cs typeface="+mn-cs"/>
              </a:rPr>
              <a:t> </a:t>
            </a:r>
          </a:p>
          <a:p>
            <a:pPr rtl="1"/>
            <a:r>
              <a:rPr lang="ar-EG" sz="7200" b="1" dirty="0">
                <a:solidFill>
                  <a:srgbClr val="005024"/>
                </a:solidFill>
              </a:rPr>
              <a:t>أرفَعُ قلبــــي إلَيْكَ   </a:t>
            </a:r>
          </a:p>
          <a:p>
            <a:pPr rtl="1"/>
            <a:r>
              <a:rPr lang="ar-EG" sz="7200" b="1" dirty="0">
                <a:solidFill>
                  <a:srgbClr val="005024"/>
                </a:solidFill>
              </a:rPr>
              <a:t>وَأُغَنِّي في الحَيَاة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dirty="0">
                <a:solidFill>
                  <a:srgbClr val="005024"/>
                </a:solidFill>
              </a:rPr>
              <a:t>أنتَ خَيْري وَإلَهي   </a:t>
            </a:r>
          </a:p>
          <a:p>
            <a:pPr rtl="1"/>
            <a:r>
              <a:rPr lang="ar-EG" sz="7200" b="1" dirty="0">
                <a:solidFill>
                  <a:srgbClr val="005024"/>
                </a:solidFill>
              </a:rPr>
              <a:t>وَخلاصِي وَالنَّجَاة</a:t>
            </a:r>
          </a:p>
          <a:p>
            <a:pPr rtl="1"/>
            <a:br>
              <a:rPr lang="ar-EG" sz="4800" b="1" dirty="0">
                <a:solidFill>
                  <a:srgbClr val="005024"/>
                </a:solidFill>
              </a:rPr>
            </a:b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544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cs typeface="+mn-cs"/>
              </a:rPr>
              <a:t>2-</a:t>
            </a:r>
            <a:endParaRPr lang="ar-EG" sz="6000" b="1" dirty="0">
              <a:cs typeface="+mn-cs"/>
            </a:endParaRPr>
          </a:p>
          <a:p>
            <a:pPr rtl="1"/>
            <a:r>
              <a:rPr lang="ar-EG" sz="6000" b="1" dirty="0">
                <a:cs typeface="+mn-cs"/>
              </a:rPr>
              <a:t> </a:t>
            </a:r>
            <a:r>
              <a:rPr lang="ar-EG" sz="7200" b="1" dirty="0"/>
              <a:t>تُسَمِّعُن</a:t>
            </a:r>
            <a:r>
              <a:rPr lang="ar-SA" sz="7200" b="1" dirty="0"/>
              <a:t>ــ</a:t>
            </a:r>
            <a:r>
              <a:rPr lang="ar-EG" sz="7200" b="1" dirty="0"/>
              <a:t>ي كُلَّ يَوْمٍ   </a:t>
            </a:r>
          </a:p>
          <a:p>
            <a:pPr rtl="1"/>
            <a:r>
              <a:rPr lang="ar-EG" sz="7200" b="1" dirty="0"/>
              <a:t>صَوْتَكَ الحَاني الرَّقيقْ</a:t>
            </a:r>
            <a:br>
              <a:rPr lang="ar-EG" sz="7200" b="1" dirty="0"/>
            </a:br>
            <a:r>
              <a:rPr lang="ar-EG" sz="7200" b="1" dirty="0"/>
              <a:t>في حَدِيثٍ يَسْبي قلبي   </a:t>
            </a:r>
          </a:p>
          <a:p>
            <a:pPr rtl="1"/>
            <a:r>
              <a:rPr lang="ar-EG" sz="7200" b="1" dirty="0"/>
              <a:t>يُعطيني أمْنـــــاً وَثيقْ</a:t>
            </a:r>
            <a:endParaRPr lang="en-US" sz="7200" b="1" dirty="0"/>
          </a:p>
          <a:p>
            <a:pPr rtl="1"/>
            <a:br>
              <a:rPr lang="en-US" sz="5400" b="1" dirty="0"/>
            </a:br>
            <a:endParaRPr kumimoji="0" lang="ar-EG" sz="7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745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solidFill>
                  <a:srgbClr val="005024"/>
                </a:solidFill>
                <a:cs typeface="+mn-cs"/>
              </a:rPr>
              <a:t>القرار:</a:t>
            </a:r>
            <a:r>
              <a:rPr lang="ar-EG" sz="6000" b="1" dirty="0">
                <a:solidFill>
                  <a:srgbClr val="005024"/>
                </a:solidFill>
                <a:cs typeface="+mn-cs"/>
              </a:rPr>
              <a:t> </a:t>
            </a:r>
          </a:p>
          <a:p>
            <a:pPr rtl="1"/>
            <a:r>
              <a:rPr lang="ar-EG" sz="7200" b="1" dirty="0">
                <a:solidFill>
                  <a:srgbClr val="005024"/>
                </a:solidFill>
              </a:rPr>
              <a:t>أرفَعُ قلبــــي إلَيْكَ   </a:t>
            </a:r>
          </a:p>
          <a:p>
            <a:pPr rtl="1"/>
            <a:r>
              <a:rPr lang="ar-EG" sz="7200" b="1" dirty="0">
                <a:solidFill>
                  <a:srgbClr val="005024"/>
                </a:solidFill>
              </a:rPr>
              <a:t>وَأُغَنِّي في الحَيَاة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dirty="0">
                <a:solidFill>
                  <a:srgbClr val="005024"/>
                </a:solidFill>
              </a:rPr>
              <a:t>أنتَ خَيْري وَإلَهي   </a:t>
            </a:r>
          </a:p>
          <a:p>
            <a:pPr rtl="1"/>
            <a:r>
              <a:rPr lang="ar-EG" sz="7200" b="1" dirty="0">
                <a:solidFill>
                  <a:srgbClr val="005024"/>
                </a:solidFill>
              </a:rPr>
              <a:t>وَخلاصِي وَالنَّجَاة</a:t>
            </a:r>
          </a:p>
          <a:p>
            <a:pPr rtl="1"/>
            <a:br>
              <a:rPr lang="ar-EG" sz="4800" b="1" dirty="0">
                <a:solidFill>
                  <a:srgbClr val="005024"/>
                </a:solidFill>
              </a:rPr>
            </a:b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2771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800" b="1" dirty="0">
                <a:cs typeface="+mn-cs"/>
              </a:rPr>
              <a:t>3</a:t>
            </a:r>
            <a:r>
              <a:rPr lang="ar-EG" sz="4800" b="1" dirty="0">
                <a:cs typeface="+mn-cs"/>
              </a:rPr>
              <a:t>-</a:t>
            </a:r>
          </a:p>
          <a:p>
            <a:pPr rtl="1"/>
            <a:r>
              <a:rPr lang="ar-EG" sz="6000" b="1" dirty="0">
                <a:cs typeface="+mn-cs"/>
              </a:rPr>
              <a:t> </a:t>
            </a:r>
            <a:r>
              <a:rPr lang="ar-EG" sz="7200" b="1" dirty="0"/>
              <a:t>أنتَ تُصغي باِهتِمَامٍ  </a:t>
            </a:r>
            <a:r>
              <a:rPr lang="ar-SA" sz="7200" b="1" dirty="0"/>
              <a:t> </a:t>
            </a:r>
            <a:endParaRPr lang="ar-EG" sz="7200" b="1" dirty="0"/>
          </a:p>
          <a:p>
            <a:pPr rtl="1"/>
            <a:r>
              <a:rPr lang="ar-EG" sz="7200" b="1" dirty="0"/>
              <a:t>في أنيني وَالآلامْ</a:t>
            </a:r>
            <a:br>
              <a:rPr lang="ar-EG" sz="7200" b="1" dirty="0"/>
            </a:br>
            <a:r>
              <a:rPr lang="ar-EG" sz="7200" b="1" dirty="0"/>
              <a:t>وَتُزِيلُ كُلَّ خَــــــــوْفٍ</a:t>
            </a:r>
            <a:r>
              <a:rPr lang="ar-SA" sz="7200" b="1" dirty="0"/>
              <a:t> </a:t>
            </a:r>
            <a:r>
              <a:rPr lang="ar-EG" sz="7200" b="1" dirty="0"/>
              <a:t>  </a:t>
            </a:r>
          </a:p>
          <a:p>
            <a:pPr rtl="1"/>
            <a:r>
              <a:rPr lang="ar-EG" sz="7200" b="1" dirty="0"/>
              <a:t>تَمْلأنِّـي بالسَّلامْ</a:t>
            </a:r>
          </a:p>
          <a:p>
            <a:pPr rtl="1"/>
            <a:br>
              <a:rPr lang="ar-EG" sz="5400" b="1" dirty="0"/>
            </a:br>
            <a:endParaRPr kumimoji="0" lang="ar-EG" sz="7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1354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solidFill>
                  <a:srgbClr val="005024"/>
                </a:solidFill>
                <a:cs typeface="+mn-cs"/>
              </a:rPr>
              <a:t>القرار:</a:t>
            </a:r>
            <a:r>
              <a:rPr lang="ar-EG" sz="6000" b="1" dirty="0">
                <a:solidFill>
                  <a:srgbClr val="005024"/>
                </a:solidFill>
                <a:cs typeface="+mn-cs"/>
              </a:rPr>
              <a:t> </a:t>
            </a:r>
          </a:p>
          <a:p>
            <a:pPr rtl="1"/>
            <a:r>
              <a:rPr lang="ar-EG" sz="7200" b="1" dirty="0">
                <a:solidFill>
                  <a:srgbClr val="005024"/>
                </a:solidFill>
              </a:rPr>
              <a:t>أرفَعُ قلبــــي إلَيْكَ   </a:t>
            </a:r>
          </a:p>
          <a:p>
            <a:pPr rtl="1"/>
            <a:r>
              <a:rPr lang="ar-EG" sz="7200" b="1" dirty="0">
                <a:solidFill>
                  <a:srgbClr val="005024"/>
                </a:solidFill>
              </a:rPr>
              <a:t>وَأُغَنِّي في الحَيَاة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dirty="0">
                <a:solidFill>
                  <a:srgbClr val="005024"/>
                </a:solidFill>
              </a:rPr>
              <a:t>أنتَ خَيْري وَإلَهي   </a:t>
            </a:r>
          </a:p>
          <a:p>
            <a:pPr rtl="1"/>
            <a:r>
              <a:rPr lang="ar-EG" sz="7200" b="1" dirty="0">
                <a:solidFill>
                  <a:srgbClr val="005024"/>
                </a:solidFill>
              </a:rPr>
              <a:t>وَخلاصِي وَالنَّجَاة</a:t>
            </a:r>
          </a:p>
          <a:p>
            <a:pPr rtl="1"/>
            <a:br>
              <a:rPr lang="ar-EG" sz="4800" b="1" dirty="0">
                <a:solidFill>
                  <a:srgbClr val="005024"/>
                </a:solidFill>
              </a:rPr>
            </a:b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2001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cs typeface="+mn-cs"/>
              </a:rPr>
              <a:t>4-</a:t>
            </a:r>
          </a:p>
          <a:p>
            <a:pPr rtl="1"/>
            <a:r>
              <a:rPr lang="ar-EG" sz="6000" b="1" dirty="0">
                <a:cs typeface="+mn-cs"/>
              </a:rPr>
              <a:t> </a:t>
            </a:r>
            <a:r>
              <a:rPr lang="ar-EG" sz="7200" b="1" dirty="0"/>
              <a:t>أُودِعُ عُمْرِي لَدَيْكَ  </a:t>
            </a:r>
            <a:r>
              <a:rPr lang="ar-SA" sz="7200" b="1" dirty="0"/>
              <a:t> </a:t>
            </a:r>
            <a:endParaRPr lang="ar-EG" sz="7200" b="1" dirty="0"/>
          </a:p>
          <a:p>
            <a:pPr rtl="1"/>
            <a:r>
              <a:rPr lang="ar-EG" sz="7200" b="1" dirty="0" err="1"/>
              <a:t>يارَفيقي</a:t>
            </a:r>
            <a:r>
              <a:rPr lang="ar-EG" sz="7200" b="1" dirty="0"/>
              <a:t> في المَسِيرْ</a:t>
            </a:r>
            <a:br>
              <a:rPr lang="ar-EG" sz="7200" b="1" dirty="0"/>
            </a:br>
            <a:r>
              <a:rPr lang="ar-EG" sz="7200" b="1" dirty="0"/>
              <a:t>لَيْسَ لــي خِلٌّ أمِينٌ  </a:t>
            </a:r>
            <a:r>
              <a:rPr lang="ar-SA" sz="7200" b="1" dirty="0"/>
              <a:t> </a:t>
            </a:r>
            <a:endParaRPr lang="ar-EG" sz="7200" b="1" dirty="0"/>
          </a:p>
          <a:p>
            <a:pPr rtl="1"/>
            <a:r>
              <a:rPr lang="ar-EG" sz="7200" b="1" dirty="0"/>
              <a:t>مِثلُكَ مَعـــي يَسِيرْ</a:t>
            </a:r>
          </a:p>
          <a:p>
            <a:pPr rtl="1"/>
            <a:br>
              <a:rPr lang="ar-EG" sz="5400" b="1" dirty="0"/>
            </a:br>
            <a:endParaRPr kumimoji="0" lang="ar-EG" sz="7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3195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solidFill>
                  <a:srgbClr val="005024"/>
                </a:solidFill>
                <a:cs typeface="+mn-cs"/>
              </a:rPr>
              <a:t>القرار:</a:t>
            </a:r>
            <a:r>
              <a:rPr lang="ar-EG" sz="6000" b="1" dirty="0">
                <a:solidFill>
                  <a:srgbClr val="005024"/>
                </a:solidFill>
                <a:cs typeface="+mn-cs"/>
              </a:rPr>
              <a:t> </a:t>
            </a:r>
          </a:p>
          <a:p>
            <a:pPr rtl="1"/>
            <a:r>
              <a:rPr lang="ar-EG" sz="7200" b="1" dirty="0">
                <a:solidFill>
                  <a:srgbClr val="005024"/>
                </a:solidFill>
              </a:rPr>
              <a:t>أرفَعُ قلبــــي إلَيْكَ   </a:t>
            </a:r>
          </a:p>
          <a:p>
            <a:pPr rtl="1"/>
            <a:r>
              <a:rPr lang="ar-EG" sz="7200" b="1" dirty="0">
                <a:solidFill>
                  <a:srgbClr val="005024"/>
                </a:solidFill>
              </a:rPr>
              <a:t>وَأُغَنِّي في الحَيَاة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dirty="0">
                <a:solidFill>
                  <a:srgbClr val="005024"/>
                </a:solidFill>
              </a:rPr>
              <a:t>أنتَ خَيْري وَإلَهي   </a:t>
            </a:r>
          </a:p>
          <a:p>
            <a:pPr rtl="1"/>
            <a:r>
              <a:rPr lang="ar-EG" sz="7200" b="1" dirty="0">
                <a:solidFill>
                  <a:srgbClr val="005024"/>
                </a:solidFill>
              </a:rPr>
              <a:t>وَخلاصِي وَالنَّجَاة</a:t>
            </a:r>
          </a:p>
          <a:p>
            <a:pPr rtl="1"/>
            <a:br>
              <a:rPr lang="ar-EG" sz="4800" b="1" dirty="0">
                <a:solidFill>
                  <a:srgbClr val="005024"/>
                </a:solidFill>
              </a:rPr>
            </a:b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4759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5013</TotalTime>
  <Words>135</Words>
  <Application>Microsoft Office PowerPoint</Application>
  <PresentationFormat>عرض على الشاشة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478</cp:revision>
  <dcterms:created xsi:type="dcterms:W3CDTF">2021-12-07T14:30:00Z</dcterms:created>
  <dcterms:modified xsi:type="dcterms:W3CDTF">2023-12-02T08:11:35Z</dcterms:modified>
</cp:coreProperties>
</file>