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5" r:id="rId2"/>
    <p:sldId id="338" r:id="rId3"/>
    <p:sldId id="325" r:id="rId4"/>
    <p:sldId id="337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29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152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/>
            <a:r>
              <a:rPr lang="ar-SA" sz="8000" b="1" dirty="0">
                <a:latin typeface="Arial" charset="0"/>
                <a:cs typeface="Arial" charset="0"/>
              </a:rPr>
              <a:t> ربي سر وجودي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ربي سر وجودي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هدفي وهو مرادي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أكون على صورته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وتحكي عنه حياتي وأناشيدي</a:t>
            </a:r>
          </a:p>
        </p:txBody>
      </p:sp>
    </p:spTree>
    <p:extLst>
      <p:ext uri="{BB962C8B-B14F-4D97-AF65-F5344CB8AC3E}">
        <p14:creationId xmlns:p14="http://schemas.microsoft.com/office/powerpoint/2010/main" val="1017332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5-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عشت ف عتمة وخوف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لا متشاف ولا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بأشوف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جه نورني وعاد صَوَّرني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وقال: انت لتمجيدي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4228081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ربي سر وجودي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هدفي وهو مرادي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أكون على صورته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وتحكي عنه حياتي وأناشيدي</a:t>
            </a:r>
          </a:p>
        </p:txBody>
      </p:sp>
    </p:spTree>
    <p:extLst>
      <p:ext uri="{BB962C8B-B14F-4D97-AF65-F5344CB8AC3E}">
        <p14:creationId xmlns:p14="http://schemas.microsoft.com/office/powerpoint/2010/main" val="3288879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6-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مَرّ وأنا في هواني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وزمن الحب زماني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جه بصليبه رفع لي راسي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فجيت أحنيها في سجودي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637447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ربي سر وجودي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هدفي وهو مرادي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أكون على صورته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وتحكي عنه حياتي وأناشيدي</a:t>
            </a:r>
          </a:p>
        </p:txBody>
      </p:sp>
    </p:spTree>
    <p:extLst>
      <p:ext uri="{BB962C8B-B14F-4D97-AF65-F5344CB8AC3E}">
        <p14:creationId xmlns:p14="http://schemas.microsoft.com/office/powerpoint/2010/main" val="3255878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7-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أخد اللي أنا عليه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واداني ما ليه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حرر نفسي وقالها شوفي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العز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وسودي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0252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ربي سر وجودي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هدفي وهو مرادي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أكون على صورته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وتحكي عنه حياتي وأناشيدي</a:t>
            </a:r>
          </a:p>
        </p:txBody>
      </p:sp>
    </p:spTree>
    <p:extLst>
      <p:ext uri="{BB962C8B-B14F-4D97-AF65-F5344CB8AC3E}">
        <p14:creationId xmlns:p14="http://schemas.microsoft.com/office/powerpoint/2010/main" val="2624578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8-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حياتي بكلماته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وبروحه وحياته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بأمانته ورحمته أنا عايش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بعهده مش بعهودي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94084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ربي سر وجودي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هدفي وهو مرادي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أكون على صورته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وتحكي عنه حياتي وأناشيدي</a:t>
            </a:r>
          </a:p>
        </p:txBody>
      </p:sp>
    </p:spTree>
    <p:extLst>
      <p:ext uri="{BB962C8B-B14F-4D97-AF65-F5344CB8AC3E}">
        <p14:creationId xmlns:p14="http://schemas.microsoft.com/office/powerpoint/2010/main" val="3743690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9-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السما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ولا عطاياه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هما هدفي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وياه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يسوع المسيح وكفاية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هو غايتي ومقصودي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29910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ربي سر وجودي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هدفي وهو مرادي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أكون على صورته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وتحكي عنه حياتي وأناشيدي</a:t>
            </a:r>
          </a:p>
        </p:txBody>
      </p:sp>
    </p:spTree>
    <p:extLst>
      <p:ext uri="{BB962C8B-B14F-4D97-AF65-F5344CB8AC3E}">
        <p14:creationId xmlns:p14="http://schemas.microsoft.com/office/powerpoint/2010/main" val="2766661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ربي سر وجودي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هدفي وهو مرادي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أكون على صورته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وتحكي عنه حياتي وأناشيدي</a:t>
            </a:r>
          </a:p>
        </p:txBody>
      </p:sp>
    </p:spTree>
    <p:extLst>
      <p:ext uri="{BB962C8B-B14F-4D97-AF65-F5344CB8AC3E}">
        <p14:creationId xmlns:p14="http://schemas.microsoft.com/office/powerpoint/2010/main" val="2363387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خلقنيش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علشان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محتاج عبد وعابد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إنما أوجدني كإنسان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الله أبويا لعيدي</a:t>
            </a: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ربي سر وجودي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هدفي وهو مرادي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أكون على صورته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وتحكي عنه حياتي وأناشيدي</a:t>
            </a:r>
          </a:p>
        </p:txBody>
      </p:sp>
    </p:spTree>
    <p:extLst>
      <p:ext uri="{BB962C8B-B14F-4D97-AF65-F5344CB8AC3E}">
        <p14:creationId xmlns:p14="http://schemas.microsoft.com/office/powerpoint/2010/main" val="9940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حبني قبل الكون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وبحبه جيت الكون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مختار من قبل الأكوان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أكون صورة سيدي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400620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ربي سر وجودي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هدفي وهو مرادي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أكون على صورته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وتحكي عنه حياتي وأناشيدي</a:t>
            </a:r>
          </a:p>
        </p:txBody>
      </p:sp>
    </p:spTree>
    <p:extLst>
      <p:ext uri="{BB962C8B-B14F-4D97-AF65-F5344CB8AC3E}">
        <p14:creationId xmlns:p14="http://schemas.microsoft.com/office/powerpoint/2010/main" val="3121580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جبلني بيديه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مُقَدَّس له وحديه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ونفخ فيَّ حياة تناديه: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محبوبي ومعبودي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525002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ربي سر وجودي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هدفي وهو مرادي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أكون على صورته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وتحكي عنه حياتي وأناشيدي</a:t>
            </a:r>
          </a:p>
        </p:txBody>
      </p:sp>
    </p:spTree>
    <p:extLst>
      <p:ext uri="{BB962C8B-B14F-4D97-AF65-F5344CB8AC3E}">
        <p14:creationId xmlns:p14="http://schemas.microsoft.com/office/powerpoint/2010/main" val="842476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فهمتش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هو ليه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خلقني غير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بمجيه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متجسد بمحبة ونعمة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حاضن صورتي وعودي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537369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284</Words>
  <Application>Microsoft Office PowerPoint</Application>
  <PresentationFormat>عرض على الشاشة (4:3)</PresentationFormat>
  <Paragraphs>97</Paragraphs>
  <Slides>21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118</cp:revision>
  <dcterms:created xsi:type="dcterms:W3CDTF">2021-12-07T14:30:00Z</dcterms:created>
  <dcterms:modified xsi:type="dcterms:W3CDTF">2023-12-13T12:32:53Z</dcterms:modified>
</cp:coreProperties>
</file>