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سأشدو حبًا لإلهي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  <a:r>
              <a:rPr lang="ar-EG" sz="54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(سأشدو حبًا لإلهي </a:t>
            </a:r>
          </a:p>
          <a:p>
            <a:pPr algn="ctr" rtl="1"/>
            <a:r>
              <a:rPr lang="ar-EG" sz="7200" b="1" dirty="0"/>
              <a:t>خالقي ومبدعي)2</a:t>
            </a:r>
            <a:br>
              <a:rPr lang="ar-EG" sz="7200" b="1" dirty="0"/>
            </a:br>
            <a:r>
              <a:rPr lang="ar-EG" sz="7200" b="1" dirty="0"/>
              <a:t>(فهو راعي منقذي </a:t>
            </a:r>
          </a:p>
          <a:p>
            <a:pPr algn="ctr" rtl="1"/>
            <a:r>
              <a:rPr lang="ar-EG" sz="7200" b="1" dirty="0"/>
              <a:t>يحفظني في كل ضيق)2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2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(ممن أخاف والرب ممسك يدي)</a:t>
            </a:r>
            <a:r>
              <a:rPr lang="ar-EG" sz="5400" b="1" dirty="0">
                <a:solidFill>
                  <a:srgbClr val="00582A"/>
                </a:solidFill>
              </a:rPr>
              <a:t>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(الرب نوري مرشدي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وهو خلاصي سندي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ضامن غدي)2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r>
              <a:rPr lang="ar-EG" sz="54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(فإن شردت أو ضللت </a:t>
            </a:r>
          </a:p>
          <a:p>
            <a:pPr algn="ctr" rtl="1"/>
            <a:r>
              <a:rPr lang="ar-EG" sz="7200" b="1" dirty="0"/>
              <a:t>عنه يومًا ردني)2</a:t>
            </a:r>
            <a:br>
              <a:rPr lang="ar-EG" sz="7200" b="1" dirty="0"/>
            </a:br>
            <a:r>
              <a:rPr lang="ar-EG" sz="7200" b="1" dirty="0"/>
              <a:t>(فحبه وعطفه لي </a:t>
            </a:r>
          </a:p>
          <a:p>
            <a:pPr algn="ctr" rtl="1"/>
            <a:r>
              <a:rPr lang="ar-EG" sz="7200" b="1" dirty="0" err="1"/>
              <a:t>ملجاء</a:t>
            </a:r>
            <a:r>
              <a:rPr lang="ar-EG" sz="7200" b="1" dirty="0"/>
              <a:t> يضمني)2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898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(ممن أخاف والرب ممسك يدي)2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(الرب نوري مرشدي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وهو خلاصي سندي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ضامن غدي)2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94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349</cp:revision>
  <dcterms:created xsi:type="dcterms:W3CDTF">2021-12-07T14:30:00Z</dcterms:created>
  <dcterms:modified xsi:type="dcterms:W3CDTF">2024-08-01T07:21:23Z</dcterms:modified>
</cp:coreProperties>
</file>