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0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3"/>
            <p14:sldId id="324"/>
            <p14:sldId id="325"/>
            <p14:sldId id="326"/>
            <p14:sldId id="327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سَلامٌ بقلبي سَلامٌ عَظيمْ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 بقلبِـــي سَـــــــلامٌ عَظيمْ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فرَبُّ السَّـــــــــلامِ بقلبِـــــي يُقيمْ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فمَن قلبُــــــــهُ مَعْــــــهُ مُسْتَقيــــمْ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يَذوقُ عَلى الأرضِ طَعْمَ النَّعِيمْ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aazeem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farabbos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salami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yoqeem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qalboho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mostaqeem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yathoqo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alarDi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annaaeem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have great peace in my heart because The Lord of Peace resides in there. Who has a straight forward heart with God will taste paradise on earth.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altLang="zh-CN" sz="32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 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بقلبـي  سَلامٌ عَظيمْ</a:t>
            </a:r>
          </a:p>
          <a:p>
            <a:pPr rtl="1"/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salamon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salamon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salamon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aazeem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Great peace in my heart.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22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وَجَدْتُ سَلامَاً وَرَاحَةَ بَالِ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رُغمَ الرِّيَـــــاحِ وَرُغمَ الجِبَالِ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فإنْ حَلَكَتْ في سَمَائي الَّليَالي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مَآلــــــي إلَيْهِ وَنِعْمَ المَــــــــآلْ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wajadto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rahata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bali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roghma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arriahi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roghma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aljebali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 in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halakat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samaai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ellayali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neama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almaal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found peace in spite of winds and mountains.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am His even with all the darkness now.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7363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altLang="zh-CN" sz="32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 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بقلبـي  سَلامٌ عَظيمْ</a:t>
            </a:r>
          </a:p>
          <a:p>
            <a:pPr rtl="1"/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salamon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salamon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salamon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aazeem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Great peace in my heart.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9765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مَحَبَّتُهُ اِكتَمَلَتْ في الكَيَانْ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فتَطرُدُ خَوْفِــيَ في أيِّ شَانْ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أرَاهُ بقلبي وُضُوحَ العَيَـــانْ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وَتَحْفَظُنـــي يَدُهُ في كُلِّ آنْ</a:t>
            </a: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mahabbatoho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ektamalat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kayan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tatrodo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khawfia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aye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woDoha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alaayan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tahfazoni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yadoho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His love is full in my heart and it removed the fear.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see him with my heart and his hand keeps me safe.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7512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altLang="zh-CN" sz="32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 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بقلبـي  سَلامٌ عَظيمْ</a:t>
            </a:r>
          </a:p>
          <a:p>
            <a:pPr rtl="1"/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salamon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salamon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salamon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aazeem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Great peace in my heart.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0535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4-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أُحَارِبُ بالرُّوحِ لَيْلَ نَهَارْ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قُوَى الشَّرِّ دَائِمَـــةَ الاندِحَارْ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يَسُوعُ اِعْتِمَادِي لِكُلِّ اِنتِصَارْ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بِرَبِّـــي الَّذي فيَّ كُلُّ الفَخارْ</a:t>
            </a: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oharebo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berrohi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nahar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ashsharri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daaemata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alendehar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eatemadi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lekolli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enteSar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 rabbi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allathi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alfakhar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fight in spirit day and night the dwindling powers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of evil. Jesus gives me victory and pride.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2440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altLang="zh-CN" sz="32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 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بقلبـي  سَلامٌ عَظيمْ</a:t>
            </a:r>
          </a:p>
          <a:p>
            <a:pPr rtl="1"/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salamon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salamon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salamon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aazeem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Great peace in my heart.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707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5122</TotalTime>
  <Words>416</Words>
  <Application>Microsoft Office PowerPoint</Application>
  <PresentationFormat>عرض على الشاشة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506</cp:revision>
  <dcterms:created xsi:type="dcterms:W3CDTF">2021-12-07T14:30:00Z</dcterms:created>
  <dcterms:modified xsi:type="dcterms:W3CDTF">2023-08-28T08:47:25Z</dcterms:modified>
</cp:coreProperties>
</file>