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299" r:id="rId5"/>
    <p:sldId id="295" r:id="rId6"/>
    <p:sldId id="300" r:id="rId7"/>
    <p:sldId id="297" r:id="rId8"/>
    <p:sldId id="30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9"/>
            <p14:sldId id="295"/>
            <p14:sldId id="300"/>
            <p14:sldId id="297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72" y="1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سنين وسنين بتعدي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(سنين وسنين بتعدي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شايلنا</a:t>
            </a:r>
            <a:r>
              <a:rPr lang="ar-EG" altLang="zh-CN" sz="7200" b="1" dirty="0">
                <a:solidFill>
                  <a:srgbClr val="003300"/>
                </a:solidFill>
              </a:rPr>
              <a:t> في كل تحدي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هو معانا يا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هنانا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واخرها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السما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هيودي</a:t>
            </a:r>
            <a:r>
              <a:rPr lang="ar-EG" altLang="zh-CN" sz="7200" b="1" dirty="0">
                <a:solidFill>
                  <a:srgbClr val="003300"/>
                </a:solidFill>
              </a:rPr>
              <a:t>)2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كان فيها الرب سند لينا </a:t>
            </a:r>
          </a:p>
          <a:p>
            <a:pPr algn="ctr" rtl="1"/>
            <a:r>
              <a:rPr lang="ar-EG" sz="7200" b="1" dirty="0"/>
              <a:t>طول أيامنا وليالينا</a:t>
            </a:r>
            <a:br>
              <a:rPr lang="ar-EG" sz="7200" b="1" dirty="0"/>
            </a:br>
            <a:r>
              <a:rPr lang="ar-EG" sz="7200" b="1" dirty="0"/>
              <a:t>ولا يوم اتخلى عن شعبه </a:t>
            </a:r>
          </a:p>
          <a:p>
            <a:pPr algn="ctr" rtl="1"/>
            <a:r>
              <a:rPr lang="ar-EG" sz="7200" b="1" dirty="0"/>
              <a:t>هو أبونا وهو راعينا</a:t>
            </a:r>
            <a:br>
              <a:rPr lang="ar-EG" sz="7200" b="1" dirty="0"/>
            </a:b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(سنين وسنين بتعدي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شايلنا</a:t>
            </a:r>
            <a:r>
              <a:rPr lang="ar-EG" altLang="zh-CN" sz="7200" b="1" dirty="0">
                <a:solidFill>
                  <a:srgbClr val="003300"/>
                </a:solidFill>
              </a:rPr>
              <a:t> في كل تحدي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هو معانا يا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هنانا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واخرها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السما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هيودي</a:t>
            </a:r>
            <a:r>
              <a:rPr lang="ar-EG" altLang="zh-CN" sz="7200" b="1" dirty="0">
                <a:solidFill>
                  <a:srgbClr val="003300"/>
                </a:solidFill>
              </a:rPr>
              <a:t>)2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18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457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معانا في طول الأيام </a:t>
            </a:r>
          </a:p>
          <a:p>
            <a:pPr algn="ctr" rtl="1"/>
            <a:r>
              <a:rPr lang="ar-EG" sz="7200" b="1" dirty="0" err="1"/>
              <a:t>ولابينعس</a:t>
            </a:r>
            <a:r>
              <a:rPr lang="ar-EG" sz="7200" b="1" dirty="0"/>
              <a:t> أو </a:t>
            </a:r>
            <a:r>
              <a:rPr lang="ar-EG" sz="7200" b="1" dirty="0" err="1"/>
              <a:t>بينام</a:t>
            </a:r>
            <a:br>
              <a:rPr lang="ar-EG" sz="7200" b="1" dirty="0"/>
            </a:br>
            <a:r>
              <a:rPr lang="ar-EG" sz="7200" b="1" dirty="0"/>
              <a:t>من أول السنة لآخرها </a:t>
            </a:r>
          </a:p>
          <a:p>
            <a:pPr algn="ctr" rtl="1"/>
            <a:r>
              <a:rPr lang="ar-EG" sz="7200" b="1" dirty="0"/>
              <a:t>حامينا ومالينا سلام</a:t>
            </a:r>
            <a:br>
              <a:rPr lang="ar-EG" sz="7200" b="1" dirty="0"/>
            </a:b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(سنين وسنين بتعدي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شايلنا</a:t>
            </a:r>
            <a:r>
              <a:rPr lang="ar-EG" altLang="zh-CN" sz="7200" b="1" dirty="0">
                <a:solidFill>
                  <a:srgbClr val="003300"/>
                </a:solidFill>
              </a:rPr>
              <a:t> في كل تحدي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هو معانا يا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هنانا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واخرها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السما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هيودي</a:t>
            </a:r>
            <a:r>
              <a:rPr lang="ar-EG" altLang="zh-CN" sz="7200" b="1" dirty="0">
                <a:solidFill>
                  <a:srgbClr val="003300"/>
                </a:solidFill>
              </a:rPr>
              <a:t>)2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722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3812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نشهد عن حبه وأمانته </a:t>
            </a:r>
          </a:p>
          <a:p>
            <a:pPr algn="ctr" rtl="1"/>
            <a:r>
              <a:rPr lang="ar-EG" sz="7200" b="1" dirty="0"/>
              <a:t>صالح وحافظنا بمشيئته</a:t>
            </a:r>
            <a:br>
              <a:rPr lang="ar-EG" sz="7200" b="1" dirty="0"/>
            </a:br>
            <a:r>
              <a:rPr lang="ar-EG" sz="7200" b="1" dirty="0"/>
              <a:t>ماسكنا بأذرع أبدية قدير </a:t>
            </a:r>
            <a:r>
              <a:rPr lang="ar-EG" sz="7200" b="1" dirty="0" err="1"/>
              <a:t>ومحدش</a:t>
            </a:r>
            <a:r>
              <a:rPr lang="ar-EG" sz="7200" b="1" dirty="0"/>
              <a:t> في عظمته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(سنين وسنين بتعدي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شايلنا</a:t>
            </a:r>
            <a:r>
              <a:rPr lang="ar-EG" altLang="zh-CN" sz="7200" b="1" dirty="0">
                <a:solidFill>
                  <a:srgbClr val="003300"/>
                </a:solidFill>
              </a:rPr>
              <a:t> في كل تحدي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هو معانا يا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هنانا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واخرها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السما</a:t>
            </a:r>
            <a:r>
              <a:rPr lang="ar-EG" altLang="zh-CN" sz="7200" b="1" dirty="0">
                <a:solidFill>
                  <a:srgbClr val="003300"/>
                </a:solidFill>
              </a:rPr>
              <a:t>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هيودي</a:t>
            </a:r>
            <a:r>
              <a:rPr lang="ar-EG" altLang="zh-CN" sz="7200" b="1" dirty="0">
                <a:solidFill>
                  <a:srgbClr val="003300"/>
                </a:solidFill>
              </a:rPr>
              <a:t>)2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24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134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173</cp:revision>
  <dcterms:created xsi:type="dcterms:W3CDTF">2021-12-07T14:30:00Z</dcterms:created>
  <dcterms:modified xsi:type="dcterms:W3CDTF">2023-12-30T10:08:14Z</dcterms:modified>
</cp:coreProperties>
</file>