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0" r:id="rId3"/>
    <p:sldId id="428" r:id="rId4"/>
    <p:sldId id="431" r:id="rId5"/>
    <p:sldId id="440" r:id="rId6"/>
    <p:sldId id="433" r:id="rId7"/>
    <p:sldId id="441" r:id="rId8"/>
    <p:sldId id="435" r:id="rId9"/>
    <p:sldId id="442" r:id="rId10"/>
    <p:sldId id="437" r:id="rId11"/>
    <p:sldId id="443" r:id="rId12"/>
    <p:sldId id="439" r:id="rId13"/>
    <p:sldId id="44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28"/>
            <p14:sldId id="431"/>
            <p14:sldId id="440"/>
            <p14:sldId id="433"/>
            <p14:sldId id="441"/>
            <p14:sldId id="435"/>
            <p14:sldId id="442"/>
            <p14:sldId id="437"/>
            <p14:sldId id="443"/>
            <p14:sldId id="439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/>
            <a:r>
              <a:rPr lang="ar-EG" sz="7200" b="1" dirty="0"/>
              <a:t>شكرا لرب فضله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59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5- </a:t>
            </a:r>
            <a:endParaRPr lang="ar-EG" sz="7200" b="1" dirty="0"/>
          </a:p>
          <a:p>
            <a:pPr algn="ctr" rtl="1"/>
            <a:r>
              <a:rPr lang="ar-EG" sz="7200" b="1" dirty="0"/>
              <a:t>نشكرك اللهم من </a:t>
            </a:r>
          </a:p>
          <a:p>
            <a:pPr algn="ctr" rtl="1"/>
            <a:r>
              <a:rPr lang="ar-EG" sz="7200" b="1" dirty="0"/>
              <a:t>أجل عطاياك </a:t>
            </a:r>
          </a:p>
          <a:p>
            <a:pPr algn="ctr" rtl="1"/>
            <a:r>
              <a:rPr lang="ar-EG" sz="7200" b="1" dirty="0"/>
              <a:t>فالمال والصحة وال</a:t>
            </a:r>
          </a:p>
          <a:p>
            <a:pPr algn="ctr" rtl="1"/>
            <a:r>
              <a:rPr lang="ar-EG" sz="7200" b="1" dirty="0"/>
              <a:t>حياة جدواك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91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35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6- </a:t>
            </a:r>
            <a:endParaRPr lang="ar-EG" sz="7200" b="1" dirty="0"/>
          </a:p>
          <a:p>
            <a:pPr algn="ctr" rtl="1"/>
            <a:r>
              <a:rPr lang="ar-EG" sz="7200" b="1" dirty="0"/>
              <a:t>فاقبل إذاً يا ربنا </a:t>
            </a:r>
          </a:p>
          <a:p>
            <a:pPr algn="ctr" rtl="1"/>
            <a:r>
              <a:rPr lang="ar-EG" sz="7200" b="1" dirty="0"/>
              <a:t>من أجل ذا الإحسان</a:t>
            </a:r>
          </a:p>
          <a:p>
            <a:pPr algn="ctr" rtl="1"/>
            <a:r>
              <a:rPr lang="ar-EG" sz="7200" b="1" dirty="0"/>
              <a:t> منا قلوباً ملؤها </a:t>
            </a:r>
          </a:p>
          <a:p>
            <a:pPr algn="ctr" rtl="1"/>
            <a:r>
              <a:rPr lang="ar-EG" sz="7200" b="1" dirty="0"/>
              <a:t>عواطف الشكران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41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473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شكراً لرب فضله </a:t>
            </a:r>
          </a:p>
          <a:p>
            <a:pPr algn="ctr" rtl="1"/>
            <a:r>
              <a:rPr lang="ar-EG" sz="7200" b="1" dirty="0"/>
              <a:t>بحر </a:t>
            </a:r>
            <a:r>
              <a:rPr lang="ar-EG" sz="7200" b="1" dirty="0" err="1"/>
              <a:t>طما</a:t>
            </a:r>
            <a:r>
              <a:rPr lang="ar-EG" sz="7200" b="1" dirty="0"/>
              <a:t> </a:t>
            </a:r>
            <a:r>
              <a:rPr lang="ar-EG" sz="7200" b="1" dirty="0" err="1"/>
              <a:t>زخار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يروي الثرى من جوده </a:t>
            </a:r>
          </a:p>
          <a:p>
            <a:pPr algn="ctr" rtl="1"/>
            <a:r>
              <a:rPr lang="ar-EG" sz="7200" b="1" dirty="0"/>
              <a:t>إذ يرسل الأمطار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35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 يهدي لنا من شمسه</a:t>
            </a:r>
          </a:p>
          <a:p>
            <a:pPr algn="ctr" rtl="1"/>
            <a:r>
              <a:rPr lang="ar-EG" sz="7200" b="1" dirty="0"/>
              <a:t> حراً </a:t>
            </a:r>
            <a:r>
              <a:rPr lang="ar-EG" sz="7200" b="1" dirty="0" err="1"/>
              <a:t>به</a:t>
            </a:r>
            <a:r>
              <a:rPr lang="ar-EG" sz="7200" b="1" dirty="0"/>
              <a:t> نحيا </a:t>
            </a:r>
          </a:p>
          <a:p>
            <a:pPr algn="ctr" rtl="1"/>
            <a:r>
              <a:rPr lang="ar-EG" sz="7200" b="1" dirty="0"/>
              <a:t>ومن </a:t>
            </a:r>
            <a:r>
              <a:rPr lang="ar-EG" sz="7200" b="1" dirty="0" err="1"/>
              <a:t>نسيمات</a:t>
            </a:r>
            <a:r>
              <a:rPr lang="ar-EG" sz="7200" b="1" dirty="0"/>
              <a:t> الصبا </a:t>
            </a:r>
          </a:p>
          <a:p>
            <a:pPr algn="ctr" rtl="1"/>
            <a:r>
              <a:rPr lang="ar-EG" sz="7200" b="1" dirty="0"/>
              <a:t>وغيثه نروى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8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كل الورى من خلق </a:t>
            </a:r>
          </a:p>
          <a:p>
            <a:pPr algn="ctr" rtl="1"/>
            <a:r>
              <a:rPr lang="ar-EG" sz="7200" b="1" dirty="0"/>
              <a:t>من قد أبدع الأكوان </a:t>
            </a:r>
          </a:p>
          <a:p>
            <a:pPr algn="ctr" rtl="1"/>
            <a:r>
              <a:rPr lang="ar-EG" sz="7200" b="1" dirty="0"/>
              <a:t>وزان بالنجم الدجى </a:t>
            </a:r>
          </a:p>
          <a:p>
            <a:pPr algn="ctr" rtl="1"/>
            <a:r>
              <a:rPr lang="ar-EG" sz="7200" b="1" dirty="0"/>
              <a:t>فأبهج الإنسان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7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350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وأطعم الأطيار من </a:t>
            </a:r>
          </a:p>
          <a:p>
            <a:pPr algn="ctr" rtl="1"/>
            <a:r>
              <a:rPr lang="ar-EG" sz="7200" b="1" dirty="0"/>
              <a:t>أثمار غرسه </a:t>
            </a:r>
          </a:p>
          <a:p>
            <a:pPr algn="ctr" rtl="1"/>
            <a:r>
              <a:rPr lang="ar-EG" sz="7200" b="1" dirty="0"/>
              <a:t>فكم لنا يعطي إذاً </a:t>
            </a:r>
          </a:p>
          <a:p>
            <a:pPr algn="ctr" rtl="1"/>
            <a:r>
              <a:rPr lang="ar-EG" sz="7200" b="1" dirty="0"/>
              <a:t>من عرش قدسه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جميع ما نحيا </a:t>
            </a:r>
            <a:r>
              <a:rPr lang="ar-EG" sz="7200" b="1" dirty="0" err="1">
                <a:solidFill>
                  <a:srgbClr val="00582A"/>
                </a:solidFill>
              </a:rPr>
              <a:t>به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من فضله </a:t>
            </a:r>
            <a:r>
              <a:rPr lang="ar-EG" sz="7200" b="1" dirty="0" err="1">
                <a:solidFill>
                  <a:srgbClr val="00582A"/>
                </a:solidFill>
              </a:rPr>
              <a:t>العميم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فلنشكرنه</a:t>
            </a:r>
            <a:r>
              <a:rPr lang="ar-EG" sz="7200" b="1" dirty="0">
                <a:solidFill>
                  <a:srgbClr val="00582A"/>
                </a:solidFill>
              </a:rPr>
              <a:t> دائماً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لحبه العظيم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70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</TotalTime>
  <Words>200</Words>
  <Application>Microsoft Office PowerPoint</Application>
  <PresentationFormat>عرض على الشاشة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355</cp:revision>
  <dcterms:created xsi:type="dcterms:W3CDTF">2021-12-07T14:30:00Z</dcterms:created>
  <dcterms:modified xsi:type="dcterms:W3CDTF">2024-08-15T18:00:34Z</dcterms:modified>
</cp:coreProperties>
</file>