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4" r:id="rId3"/>
    <p:sldId id="326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شُكرَاً من كُلِّ القلب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(شُكرَاً مِن كُلِّ القلب  شُكرَاً لِلقُدُّوسِ الرَّب</a:t>
            </a:r>
            <a:br>
              <a:rPr kumimoji="0" lang="ar-EG" sz="48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 لأنَّهُ قد أعطانا اِبنَهُ)</a:t>
            </a:r>
            <a:r>
              <a:rPr kumimoji="0" lang="ar-EG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ar-EG" sz="2800" b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32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32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32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elqalb</a:t>
            </a:r>
            <a:r>
              <a:rPr kumimoji="0" lang="en-US" sz="32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</a:p>
          <a:p>
            <a:pPr rtl="1"/>
            <a:r>
              <a:rPr kumimoji="0" lang="en-US" sz="32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32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32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qoddos</a:t>
            </a:r>
            <a:r>
              <a:rPr kumimoji="0" lang="en-US" sz="32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elrrab</a:t>
            </a:r>
            <a:br>
              <a:rPr kumimoji="0" lang="ar-EG" sz="32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32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32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annaho</a:t>
            </a:r>
            <a:r>
              <a:rPr kumimoji="0" lang="en-US" sz="32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32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aatana</a:t>
            </a:r>
            <a:r>
              <a:rPr kumimoji="0" lang="en-US" sz="32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ebnaho</a:t>
            </a:r>
            <a:r>
              <a:rPr kumimoji="0" lang="en-US" sz="32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10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thank the Holy Lord from our heart because</a:t>
            </a:r>
            <a:br>
              <a:rPr kumimoji="0" lang="ar-EG" sz="28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gave us His Son.</a:t>
            </a:r>
            <a:endParaRPr kumimoji="0" lang="ar-EG" sz="500" b="1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4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(لِيَقُلْ الضَّعِيف بَطَلٌ أنا   وَالفقيرُ لِيَّ غِنَى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لأجلِ ما أعطَــــى الرَّبُّ لَنَــــا)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شُكرَاً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(le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yaqol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eDDaaeef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batalon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faqeero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ghena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ajli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aata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alrrabbo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lana)2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weak should sing “I am a hero”, the poor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should sing “I am rich, for what the Lord gave me”. Thanks.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631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5325</TotalTime>
  <Words>127</Words>
  <Application>Microsoft Office PowerPoint</Application>
  <PresentationFormat>عرض على الشاشة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532</cp:revision>
  <dcterms:created xsi:type="dcterms:W3CDTF">2021-12-07T14:30:00Z</dcterms:created>
  <dcterms:modified xsi:type="dcterms:W3CDTF">2023-09-12T13:17:15Z</dcterms:modified>
</cp:coreProperties>
</file>