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4" r:id="rId3"/>
    <p:sldId id="326" r:id="rId4"/>
    <p:sldId id="327" r:id="rId5"/>
    <p:sldId id="330" r:id="rId6"/>
    <p:sldId id="329" r:id="rId7"/>
    <p:sldId id="33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6"/>
            <p14:sldId id="327"/>
            <p14:sldId id="330"/>
            <p14:sldId id="329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شكراً لك على الحرية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lang="ar-EG" sz="3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lang="ar-SA" b="1" dirty="0"/>
              <a:t>ش</a:t>
            </a:r>
            <a:r>
              <a:rPr lang="ar-EG" b="1" dirty="0"/>
              <a:t>ُ</a:t>
            </a:r>
            <a:r>
              <a:rPr lang="ar-SA" b="1" dirty="0"/>
              <a:t>كر</a:t>
            </a:r>
            <a:r>
              <a:rPr lang="ar-EG" b="1" dirty="0"/>
              <a:t>َ</a:t>
            </a:r>
            <a:r>
              <a:rPr lang="ar-SA" b="1" dirty="0"/>
              <a:t>ا</a:t>
            </a:r>
            <a:r>
              <a:rPr lang="ar-EG" b="1" dirty="0"/>
              <a:t>ً</a:t>
            </a:r>
            <a:r>
              <a:rPr lang="ar-SA" b="1" dirty="0"/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لى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 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يا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هي الب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َا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لى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 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ايش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horia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ahi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el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banawia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marar</a:t>
            </a: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You for the freedom, thank You, Righteous Lord.  Thank You for making me Your son after I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had lived in bitterness.</a:t>
            </a:r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شُكراً 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حمداً ليسوع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لله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بِّ الم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دِ ولي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اه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lillah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sewah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Thanks to Jesus, praise to Jesus</a:t>
            </a:r>
          </a:p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 to God, Lord of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glory, there’s no one like Him.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1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lang="ar-EG" sz="3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عالد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الغال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على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طَهـ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 قلبي وغ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َيَّ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 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 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يا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aal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ddam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SSaleeb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tahhar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ghayyar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habeeb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You for the precious blood that You saved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 with on the cross. It purified my heart and changed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me, thank You Jesus my Love.</a:t>
            </a:r>
            <a:endParaRPr kumimoji="0" lang="ar-EG" sz="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2206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شُكراً 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حمداً ليسوع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لله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بِّ الم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دِ ولي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اه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lillah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sewah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Thanks to Jesus, praise to Jesus</a:t>
            </a:r>
          </a:p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 to God, Lord of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glory, there’s no one like Him.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484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lang="ar-EG" sz="3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اً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لك على 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</a:t>
            </a:r>
            <a:r>
              <a:rPr lang="ar-EG" sz="40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والمُر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كم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ليه أهتم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وأش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والر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إيد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الس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ahwali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helwa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morra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ahtam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ashgel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ssoltan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 you for all my circumstances; the good ones and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bitter ones. Why worry, when You have all authority?</a:t>
            </a:r>
            <a:endParaRPr kumimoji="0" lang="ar-EG" sz="3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756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شُكرا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شُكراً 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حمداً ليسوع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داً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لله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بِّ الم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دِ ولي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اه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lillah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sewah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Thanks to Jesus, praise to Jesus</a:t>
            </a:r>
          </a:p>
          <a:p>
            <a:pPr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 to God, Lord of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glory, there’s no one like Him.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525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5344</TotalTime>
  <Words>648</Words>
  <Application>Microsoft Office PowerPoint</Application>
  <PresentationFormat>عرض على الشاشة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533</cp:revision>
  <dcterms:created xsi:type="dcterms:W3CDTF">2021-12-07T14:30:00Z</dcterms:created>
  <dcterms:modified xsi:type="dcterms:W3CDTF">2025-02-13T12:52:34Z</dcterms:modified>
</cp:coreProperties>
</file>