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30" r:id="rId3"/>
    <p:sldId id="428" r:id="rId4"/>
    <p:sldId id="431" r:id="rId5"/>
    <p:sldId id="434" r:id="rId6"/>
    <p:sldId id="433" r:id="rId7"/>
    <p:sldId id="43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28"/>
            <p14:sldId id="431"/>
            <p14:sldId id="434"/>
            <p14:sldId id="433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شكراً ليك على الحرية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997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شكرًا ليك على الحرية</a:t>
            </a:r>
            <a:br>
              <a:rPr lang="ar-EG" sz="7200" b="1" dirty="0"/>
            </a:br>
            <a:r>
              <a:rPr lang="ar-EG" sz="7200" b="1" dirty="0"/>
              <a:t>شكرًا ليك يا الهي البار</a:t>
            </a:r>
            <a:br>
              <a:rPr lang="ar-EG" sz="7200" b="1" dirty="0"/>
            </a:br>
            <a:r>
              <a:rPr lang="ar-EG" sz="7200" b="1" dirty="0"/>
              <a:t>شكرًا ليك على </a:t>
            </a:r>
            <a:r>
              <a:rPr lang="ar-EG" sz="7200" b="1" dirty="0" err="1"/>
              <a:t>البنويه</a:t>
            </a:r>
            <a:br>
              <a:rPr lang="ar-EG" sz="7200" b="1" dirty="0"/>
            </a:br>
            <a:r>
              <a:rPr lang="ar-EG" sz="7200" b="1" dirty="0"/>
              <a:t>بعدما كنت عايش في مرار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شكرًا، شكرًا ليسوع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حمدًا، حمدًا ليسوع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مجدًا، مجدًا 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 المجد وليس سواه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8443"/>
            <a:ext cx="9982199" cy="108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شكرًا ليك ع الدم الغالي</a:t>
            </a:r>
            <a:br>
              <a:rPr lang="ar-EG" sz="7200" b="1" dirty="0"/>
            </a:br>
            <a:r>
              <a:rPr lang="ar-EG" sz="7200" b="1" dirty="0"/>
              <a:t>اللي فداني على الصليب</a:t>
            </a:r>
            <a:br>
              <a:rPr lang="ar-EG" sz="7200" b="1" dirty="0"/>
            </a:br>
            <a:r>
              <a:rPr lang="ar-EG" sz="7200" b="1" dirty="0"/>
              <a:t>طهر قلبي وغير حالي</a:t>
            </a:r>
            <a:br>
              <a:rPr lang="ar-EG" sz="7200" b="1" dirty="0"/>
            </a:br>
            <a:r>
              <a:rPr lang="ar-EG" sz="6600" b="1" dirty="0"/>
              <a:t>شكرًا ليك يا يسوع يا حبيب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شكرًا، شكرًا ليسوع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حمدًا، حمدًا ليسوع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مجدًا، مجدًا 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 المجد وليس سواه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207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شكرًا ليك على كل أحوالي</a:t>
            </a:r>
            <a:br>
              <a:rPr lang="ar-EG" sz="7200" b="1" dirty="0"/>
            </a:br>
            <a:r>
              <a:rPr lang="ar-EG" sz="7200" b="1" dirty="0"/>
              <a:t>الحلوة والمرة كمان</a:t>
            </a:r>
            <a:br>
              <a:rPr lang="ar-EG" sz="7200" b="1" dirty="0"/>
            </a:br>
            <a:r>
              <a:rPr lang="ar-EG" sz="7200" b="1" dirty="0"/>
              <a:t>ليه أهتم واشغل بالي</a:t>
            </a:r>
            <a:br>
              <a:rPr lang="ar-EG" sz="7200" b="1" dirty="0"/>
            </a:br>
            <a:r>
              <a:rPr lang="ar-EG" sz="7200" b="1" dirty="0"/>
              <a:t>والرب في </a:t>
            </a:r>
            <a:r>
              <a:rPr lang="ar-EG" sz="7200" b="1" dirty="0" err="1"/>
              <a:t>إيده</a:t>
            </a:r>
            <a:r>
              <a:rPr lang="ar-EG" sz="7200" b="1" dirty="0"/>
              <a:t> السلطان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شكرًا، شكرًا ليسوع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حمدًا، حمدًا ليسوع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مجدًا، مجدًا 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 المجد وليس سواه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12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2185</TotalTime>
  <Words>151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355</cp:revision>
  <dcterms:created xsi:type="dcterms:W3CDTF">2021-12-07T14:30:00Z</dcterms:created>
  <dcterms:modified xsi:type="dcterms:W3CDTF">2024-08-15T18:06:18Z</dcterms:modified>
</cp:coreProperties>
</file>