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9" r:id="rId4"/>
    <p:sldId id="445" r:id="rId5"/>
    <p:sldId id="446" r:id="rId6"/>
    <p:sldId id="447" r:id="rId7"/>
    <p:sldId id="4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9"/>
            <p14:sldId id="445"/>
            <p14:sldId id="446"/>
            <p14:sldId id="447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طوبى لنا سننشد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/>
              <a:t>1-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طوبى لنا سننشد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أمام كرسي عرشه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مجداً وعزاً نهتف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معه نبقى للأبد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ورنموا له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يا جميع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قديسيه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واعلنوا جلال ملكه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اقترب مجيئه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57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en-US" sz="6000" b="1" dirty="0"/>
              <a:t>2</a:t>
            </a:r>
            <a:r>
              <a:rPr lang="ar-EG" sz="6000" b="1" dirty="0"/>
              <a:t>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طوبى لنا سنجلس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عشاء حفل عرسه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خمر حبه نشرب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معه نبقى للأبد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1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ورنموا له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يا جميع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قديسيه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واعلنوا جلال ملكه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اقترب مجيئه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0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en-US" sz="6000" b="1" dirty="0"/>
              <a:t>3</a:t>
            </a:r>
            <a:r>
              <a:rPr lang="ar-EG" sz="6000" b="1" dirty="0"/>
              <a:t>- </a:t>
            </a:r>
            <a:endParaRPr lang="ar-EG" sz="7200" b="1" dirty="0"/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طوبى لنا سنملك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معه لمدح مجده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بزاً نقياً نلبس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معه نبقى للأبد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34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50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ورنموا له 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سبحوه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يا جميع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قديسيه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واعلنوا جلال ملكه</a:t>
            </a:r>
            <a:endParaRPr lang="en-US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اقترب مجيئه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4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103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364</cp:revision>
  <dcterms:created xsi:type="dcterms:W3CDTF">2021-12-07T14:30:00Z</dcterms:created>
  <dcterms:modified xsi:type="dcterms:W3CDTF">2024-09-02T10:45:02Z</dcterms:modified>
</cp:coreProperties>
</file>