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43" r:id="rId3"/>
    <p:sldId id="444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0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/>
            <a:r>
              <a:rPr lang="ar-EG" sz="7200" b="1" dirty="0"/>
              <a:t>عَلِّمْنا يا أغلَى صَدِيق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371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(مِشتاقين يا رُوحَ الله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لِعَرِيسنــــا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وِبنِستَنَّــاه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)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03779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24604"/>
            <a:ext cx="9982199" cy="5980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(عَرِّفنا أشوَاق الآبْ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وِاِجذِبنا فوق السَّحَابْ)2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181079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40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(مِدّ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وسْطينا 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وِدَاوي كُلّ الجُرُوحْ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مِدّ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وسْطينا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وِاِجعَلْ طِيبَك فينا يفوح)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66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52379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133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(مِشتاقين يا رُوحَ الله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لِعَرِيسنــــا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وِبنِستَنَّــاه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)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22357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10197"/>
            <a:ext cx="9982199" cy="431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(عَلِّمْنا يا أغلَى صَدِيق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 كَلِّمْنـــا طول الطَّريق)2</a:t>
            </a:r>
            <a:endParaRPr lang="ar-EG" sz="88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(مِدّ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وسْطينا 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وِدَاوي كُلّ الجُرُوحْ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مِدّ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وسْطينا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وِاِجعَلْ طِيبَك فينا يفوح)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66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371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(مِشتاقين يا رُوحَ الله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لِعَرِيسنــــا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وِبنِستَنَّــاه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)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7126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33997"/>
            <a:ext cx="9982199" cy="431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(رَاحِتنا في فِعْل رِضَاك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حَاجتنـا لِلشِّركَة مَعَاك)2</a:t>
            </a:r>
          </a:p>
        </p:txBody>
      </p:sp>
    </p:spTree>
    <p:extLst>
      <p:ext uri="{BB962C8B-B14F-4D97-AF65-F5344CB8AC3E}">
        <p14:creationId xmlns:p14="http://schemas.microsoft.com/office/powerpoint/2010/main" val="294606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40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(مِدّ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وسْطينا 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وِدَاوي كُلّ الجُرُوحْ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مِدّ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وسْطينا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وِاِجعَلْ طِيبَك فينا يفوح)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66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5858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37193"/>
            <a:ext cx="9982199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(مِشتاقين يا رُوحَ الله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لِعَرِيسنــــا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وِبنِستَنَّــاه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)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8203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10197"/>
            <a:ext cx="9982199" cy="431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(اِسبينا بجَمَال يَسوع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وِاِروينا مِن اليَنبُـــــوع)2</a:t>
            </a:r>
            <a:endParaRPr lang="ar-EG" sz="88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20272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40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(مِدّ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وسْطينا  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وِدَاوي كُلّ الجُرُوحْ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مِدّ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إيدَك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وسْطينا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وِاِجعَلْ طِيبَك فينا يفوح)</a:t>
            </a:r>
            <a:r>
              <a:rPr lang="ar-EG" sz="5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b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endParaRPr lang="ar-EG" sz="6600" b="1" i="0" dirty="0">
              <a:solidFill>
                <a:srgbClr val="00582A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24704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</TotalTime>
  <Words>176</Words>
  <Application>Microsoft Office PowerPoint</Application>
  <PresentationFormat>عرض على الشاشة (4:3)</PresentationFormat>
  <Paragraphs>32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9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371</cp:revision>
  <dcterms:created xsi:type="dcterms:W3CDTF">2021-12-07T14:30:00Z</dcterms:created>
  <dcterms:modified xsi:type="dcterms:W3CDTF">2024-09-02T07:58:24Z</dcterms:modified>
</cp:coreProperties>
</file>