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456" r:id="rId3"/>
    <p:sldId id="443" r:id="rId4"/>
    <p:sldId id="461" r:id="rId5"/>
    <p:sldId id="458" r:id="rId6"/>
    <p:sldId id="462" r:id="rId7"/>
    <p:sldId id="460" r:id="rId8"/>
    <p:sldId id="463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56"/>
            <p14:sldId id="443"/>
            <p14:sldId id="461"/>
            <p14:sldId id="458"/>
            <p14:sldId id="462"/>
            <p14:sldId id="460"/>
            <p14:sldId id="46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9" d="100"/>
          <a:sy n="69" d="100"/>
        </p:scale>
        <p:origin x="64" y="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 rtl="1"/>
            <a:r>
              <a:rPr lang="ar-EG" sz="7200" b="1" dirty="0"/>
              <a:t>عَندَك لِلمُوت مَخَارِج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70428"/>
            <a:ext cx="9982199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القرار: </a:t>
            </a:r>
          </a:p>
          <a:p>
            <a:pPr algn="ctr" rtl="1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عَندَك لِلمُوت مَخَـــارِج   </a:t>
            </a:r>
          </a:p>
          <a:p>
            <a:pPr algn="ctr" rtl="1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ونُور في وِسط العَتمَة</a:t>
            </a:r>
            <a:b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</a:b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نَفَسي اللي دَاخِل خَارِج  </a:t>
            </a:r>
          </a:p>
          <a:p>
            <a:pPr algn="ctr" rtl="1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في </a:t>
            </a:r>
            <a:r>
              <a:rPr lang="ar-EG" sz="6600" b="1" i="0" dirty="0" err="1">
                <a:solidFill>
                  <a:srgbClr val="00582A"/>
                </a:solidFill>
                <a:effectLst/>
                <a:latin typeface="Helvetica Neue"/>
              </a:rPr>
              <a:t>إيدِيك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 إيدين الرَّحمَة</a:t>
            </a:r>
          </a:p>
          <a:p>
            <a:pPr algn="ctr" rtl="1"/>
            <a:b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</a:br>
            <a:endParaRPr lang="ar-EG" sz="6600" b="1" i="0" dirty="0">
              <a:solidFill>
                <a:srgbClr val="00582A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2204720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18827"/>
            <a:ext cx="9982199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</a:rPr>
              <a:t>1-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إن هَاج البَحر عَلَيَّ 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وتُهت وضَاع سَلامِي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تِيجي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مَاشِــي عالمَيَّة   </a:t>
            </a:r>
          </a:p>
          <a:p>
            <a:pPr algn="ctr" rtl="1"/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وبإيدَك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عَنِّي تحَامِي</a:t>
            </a:r>
          </a:p>
          <a:p>
            <a:pPr algn="ctr" rtl="1"/>
            <a:br>
              <a:rPr lang="ar-EG" sz="6600" b="1" dirty="0"/>
            </a:br>
            <a:endParaRPr lang="ar-EG" sz="6600" b="1" i="0" dirty="0">
              <a:solidFill>
                <a:srgbClr val="001E0E"/>
              </a:solidFill>
              <a:effectLst/>
              <a:latin typeface="jomhuri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70428"/>
            <a:ext cx="9982199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القرار: </a:t>
            </a:r>
          </a:p>
          <a:p>
            <a:pPr algn="ctr" rtl="1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عَندَك لِلمُوت مَخَـــارِج   </a:t>
            </a:r>
          </a:p>
          <a:p>
            <a:pPr algn="ctr" rtl="1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ونُور في وِسط العَتمَة</a:t>
            </a:r>
            <a:b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</a:b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نَفَسي اللي دَاخِل خَارِج  </a:t>
            </a:r>
          </a:p>
          <a:p>
            <a:pPr algn="ctr" rtl="1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في </a:t>
            </a:r>
            <a:r>
              <a:rPr lang="ar-EG" sz="6600" b="1" i="0" dirty="0" err="1">
                <a:solidFill>
                  <a:srgbClr val="00582A"/>
                </a:solidFill>
                <a:effectLst/>
                <a:latin typeface="Helvetica Neue"/>
              </a:rPr>
              <a:t>إيدِيك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 إيدين الرَّحمَة</a:t>
            </a:r>
          </a:p>
          <a:p>
            <a:pPr algn="ctr" rtl="1"/>
            <a:b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</a:br>
            <a:endParaRPr lang="ar-EG" sz="6600" b="1" i="0" dirty="0">
              <a:solidFill>
                <a:srgbClr val="00582A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41632073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821353"/>
            <a:ext cx="9982199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</a:rPr>
              <a:t>2-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وِالشَّرّ إن زَاد حَوَالَيَّ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وقلبي ضِعِف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جُوَّايا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بِرُوحَك تِغلِب فِيَّ  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وِتجَدِّد كُل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قُوَايَا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830464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70428"/>
            <a:ext cx="9982199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القرار: </a:t>
            </a:r>
          </a:p>
          <a:p>
            <a:pPr algn="ctr" rtl="1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عَندَك لِلمُوت مَخَـــارِج   </a:t>
            </a:r>
          </a:p>
          <a:p>
            <a:pPr algn="ctr" rtl="1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ونُور في وِسط العَتمَة</a:t>
            </a:r>
            <a:b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</a:b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نَفَسي اللي دَاخِل خَارِج  </a:t>
            </a:r>
          </a:p>
          <a:p>
            <a:pPr algn="ctr" rtl="1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في </a:t>
            </a:r>
            <a:r>
              <a:rPr lang="ar-EG" sz="6600" b="1" i="0" dirty="0" err="1">
                <a:solidFill>
                  <a:srgbClr val="00582A"/>
                </a:solidFill>
                <a:effectLst/>
                <a:latin typeface="Helvetica Neue"/>
              </a:rPr>
              <a:t>إيدِيك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 إيدين الرَّحمَة</a:t>
            </a:r>
          </a:p>
          <a:p>
            <a:pPr algn="ctr" rtl="1"/>
            <a:b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</a:br>
            <a:endParaRPr lang="ar-EG" sz="6600" b="1" i="0" dirty="0">
              <a:solidFill>
                <a:srgbClr val="00582A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531138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923627"/>
            <a:ext cx="9982199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</a:rPr>
              <a:t>3-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عَندَك لِلكُل حُلُول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حَتَّى إن كَانُوا مِش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شَايفِين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دي وُعُودك مِش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هاتزُول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دي نُور لِلمُؤمِنِين</a:t>
            </a:r>
          </a:p>
          <a:p>
            <a:pPr algn="ctr" rtl="1"/>
            <a:br>
              <a:rPr lang="ar-EG" sz="6600" b="1" dirty="0"/>
            </a:br>
            <a:endParaRPr lang="ar-EG" sz="6600" b="1" i="0" dirty="0">
              <a:solidFill>
                <a:srgbClr val="001E0E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7170747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70428"/>
            <a:ext cx="9982199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القرار: </a:t>
            </a:r>
          </a:p>
          <a:p>
            <a:pPr algn="ctr" rtl="1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عَندَك لِلمُوت مَخَـــارِج   </a:t>
            </a:r>
          </a:p>
          <a:p>
            <a:pPr algn="ctr" rtl="1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ونُور في وِسط العَتمَة</a:t>
            </a:r>
            <a:b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</a:b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نَفَسي اللي دَاخِل خَارِج  </a:t>
            </a:r>
          </a:p>
          <a:p>
            <a:pPr algn="ctr" rtl="1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في </a:t>
            </a:r>
            <a:r>
              <a:rPr lang="ar-EG" sz="6600" b="1" i="0" dirty="0" err="1">
                <a:solidFill>
                  <a:srgbClr val="00582A"/>
                </a:solidFill>
                <a:effectLst/>
                <a:latin typeface="Helvetica Neue"/>
              </a:rPr>
              <a:t>إيدِيك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 إيدين الرَّحمَة</a:t>
            </a:r>
          </a:p>
          <a:p>
            <a:pPr algn="ctr" rtl="1"/>
            <a:b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</a:br>
            <a:endParaRPr lang="ar-EG" sz="6600" b="1" i="0" dirty="0">
              <a:solidFill>
                <a:srgbClr val="00582A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15278967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2244</TotalTime>
  <Words>129</Words>
  <Application>Microsoft Office PowerPoint</Application>
  <PresentationFormat>عرض على الشاشة (4:3)</PresentationFormat>
  <Paragraphs>36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4" baseType="lpstr">
      <vt:lpstr>Arial</vt:lpstr>
      <vt:lpstr>Calibri</vt:lpstr>
      <vt:lpstr>Helvetica Neue</vt:lpstr>
      <vt:lpstr>jomhuria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376</cp:revision>
  <dcterms:created xsi:type="dcterms:W3CDTF">2021-12-07T14:30:00Z</dcterms:created>
  <dcterms:modified xsi:type="dcterms:W3CDTF">2024-09-04T11:21:30Z</dcterms:modified>
</cp:coreProperties>
</file>