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47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غني قولها في كل مكان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en-US" sz="6000" b="1" dirty="0" smtClean="0">
                <a:solidFill>
                  <a:srgbClr val="00582A"/>
                </a:solidFill>
              </a:rPr>
              <a:t>: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اوان</a:t>
            </a:r>
            <a:r>
              <a:rPr lang="ar-EG" sz="8000" b="1" dirty="0" smtClean="0">
                <a:solidFill>
                  <a:srgbClr val="00582A"/>
                </a:solidFill>
              </a:rPr>
              <a:t> و زمان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err="1" smtClean="0">
                <a:solidFill>
                  <a:srgbClr val="00582A"/>
                </a:solidFill>
              </a:rPr>
              <a:t>اتولد</a:t>
            </a:r>
            <a:r>
              <a:rPr lang="ar-EG" sz="8000" b="1" dirty="0" smtClean="0">
                <a:solidFill>
                  <a:srgbClr val="00582A"/>
                </a:solidFill>
              </a:rPr>
              <a:t> يسوع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1-يسوع مولود صغير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جوه </a:t>
            </a:r>
            <a:r>
              <a:rPr lang="ar-EG" sz="8000" b="1" dirty="0" smtClean="0"/>
              <a:t>في مزود حقير</a:t>
            </a:r>
            <a:br>
              <a:rPr lang="ar-EG" sz="8000" b="1" dirty="0" smtClean="0"/>
            </a:br>
            <a:r>
              <a:rPr lang="ar-EG" sz="8000" b="1" dirty="0" err="1" smtClean="0"/>
              <a:t>ادانا</a:t>
            </a:r>
            <a:r>
              <a:rPr lang="ar-EG" sz="8000" b="1" dirty="0" smtClean="0"/>
              <a:t> فداء </a:t>
            </a:r>
            <a:r>
              <a:rPr lang="ar-EG" sz="8000" b="1" dirty="0" err="1" smtClean="0"/>
              <a:t>الاب</a:t>
            </a:r>
            <a:r>
              <a:rPr lang="ar-EG" sz="8000" b="1" dirty="0" smtClean="0"/>
              <a:t>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وعشانا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ساب</a:t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en-US" sz="6000" b="1" dirty="0" smtClean="0">
                <a:solidFill>
                  <a:srgbClr val="00582A"/>
                </a:solidFill>
              </a:rPr>
              <a:t>: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اوان</a:t>
            </a:r>
            <a:r>
              <a:rPr lang="ar-EG" sz="8000" b="1" dirty="0" smtClean="0">
                <a:solidFill>
                  <a:srgbClr val="00582A"/>
                </a:solidFill>
              </a:rPr>
              <a:t> و زمان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err="1" smtClean="0">
                <a:solidFill>
                  <a:srgbClr val="00582A"/>
                </a:solidFill>
              </a:rPr>
              <a:t>اتولد</a:t>
            </a:r>
            <a:r>
              <a:rPr lang="ar-EG" sz="8000" b="1" dirty="0" smtClean="0">
                <a:solidFill>
                  <a:srgbClr val="00582A"/>
                </a:solidFill>
              </a:rPr>
              <a:t> يسوع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2-رعاة كانوا </a:t>
            </a:r>
            <a:r>
              <a:rPr lang="ar-EG" sz="8000" b="1" dirty="0" err="1" smtClean="0"/>
              <a:t>سهرانين</a:t>
            </a:r>
            <a:r>
              <a:rPr lang="ar-EG" sz="8000" b="1" dirty="0" smtClean="0"/>
              <a:t>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مع </a:t>
            </a:r>
            <a:r>
              <a:rPr lang="ar-EG" sz="8000" b="1" dirty="0" smtClean="0"/>
              <a:t>الغنم </a:t>
            </a:r>
            <a:r>
              <a:rPr lang="ar-EG" sz="8000" b="1" dirty="0" err="1" smtClean="0"/>
              <a:t>بايتين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شافوا نجم السماء </a:t>
            </a:r>
            <a:endParaRPr lang="en-US" sz="8000" b="1" dirty="0" smtClean="0"/>
          </a:p>
          <a:p>
            <a:pPr algn="ctr" rtl="1"/>
            <a:r>
              <a:rPr lang="ar-EG" sz="8000" b="1" dirty="0" err="1" smtClean="0"/>
              <a:t>بينور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الفضاء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  <a:r>
              <a:rPr lang="en-US" sz="6000" b="1" dirty="0" smtClean="0">
                <a:solidFill>
                  <a:srgbClr val="00582A"/>
                </a:solidFill>
              </a:rPr>
              <a:t>: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err="1" smtClean="0">
                <a:solidFill>
                  <a:srgbClr val="00582A"/>
                </a:solidFill>
              </a:rPr>
              <a:t>اوان</a:t>
            </a:r>
            <a:r>
              <a:rPr lang="ar-EG" sz="8000" b="1" dirty="0" smtClean="0">
                <a:solidFill>
                  <a:srgbClr val="00582A"/>
                </a:solidFill>
              </a:rPr>
              <a:t> و زمان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غني قولها في كل مكان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انه </a:t>
            </a:r>
            <a:r>
              <a:rPr lang="ar-EG" sz="8000" b="1" dirty="0" err="1" smtClean="0">
                <a:solidFill>
                  <a:srgbClr val="00582A"/>
                </a:solidFill>
              </a:rPr>
              <a:t>اتولد</a:t>
            </a:r>
            <a:r>
              <a:rPr lang="ar-EG" sz="8000" b="1" dirty="0" smtClean="0">
                <a:solidFill>
                  <a:srgbClr val="00582A"/>
                </a:solidFill>
              </a:rPr>
              <a:t> يسوع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52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2022-05-16T12:27:04Z</dcterms:modified>
</cp:coreProperties>
</file>