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96" r:id="rId3"/>
    <p:sldId id="277" r:id="rId4"/>
    <p:sldId id="397" r:id="rId5"/>
    <p:sldId id="398" r:id="rId6"/>
    <p:sldId id="399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47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غني قولها في كل مكان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440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</a:t>
            </a:r>
            <a:r>
              <a:rPr lang="en-US" sz="6000" b="1" dirty="0" smtClean="0">
                <a:solidFill>
                  <a:srgbClr val="00582A"/>
                </a:solidFill>
              </a:rPr>
              <a:t>:</a:t>
            </a:r>
            <a:endParaRPr lang="ar-EG" sz="6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غني قولها في كل مكان </a:t>
            </a:r>
            <a:endParaRPr lang="en-US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كل </a:t>
            </a:r>
            <a:r>
              <a:rPr lang="ar-EG" sz="8000" b="1" dirty="0" err="1" smtClean="0">
                <a:solidFill>
                  <a:srgbClr val="00582A"/>
                </a:solidFill>
              </a:rPr>
              <a:t>اوان</a:t>
            </a:r>
            <a:r>
              <a:rPr lang="ar-EG" sz="8000" b="1" dirty="0" smtClean="0">
                <a:solidFill>
                  <a:srgbClr val="00582A"/>
                </a:solidFill>
              </a:rPr>
              <a:t> و زمان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غني قولها في كل مكان </a:t>
            </a:r>
            <a:endParaRPr lang="en-US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انه </a:t>
            </a:r>
            <a:r>
              <a:rPr lang="ar-EG" sz="8000" b="1" dirty="0" err="1" smtClean="0">
                <a:solidFill>
                  <a:srgbClr val="00582A"/>
                </a:solidFill>
              </a:rPr>
              <a:t>اتولد</a:t>
            </a:r>
            <a:r>
              <a:rPr lang="ar-EG" sz="8000" b="1" dirty="0" smtClean="0">
                <a:solidFill>
                  <a:srgbClr val="00582A"/>
                </a:solidFill>
              </a:rPr>
              <a:t> يسوع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1-يسوع مولود صغير </a:t>
            </a:r>
            <a:endParaRPr lang="en-US" sz="8000" b="1" dirty="0" smtClean="0"/>
          </a:p>
          <a:p>
            <a:pPr algn="ctr" rtl="1"/>
            <a:r>
              <a:rPr lang="ar-EG" sz="8000" b="1" dirty="0" smtClean="0"/>
              <a:t>جوه </a:t>
            </a:r>
            <a:r>
              <a:rPr lang="ar-EG" sz="8000" b="1" dirty="0" smtClean="0"/>
              <a:t>في مزود حقير</a:t>
            </a:r>
            <a:br>
              <a:rPr lang="ar-EG" sz="8000" b="1" dirty="0" smtClean="0"/>
            </a:br>
            <a:r>
              <a:rPr lang="ar-EG" sz="8000" b="1" dirty="0" err="1" smtClean="0"/>
              <a:t>ادانا</a:t>
            </a:r>
            <a:r>
              <a:rPr lang="ar-EG" sz="8000" b="1" dirty="0" smtClean="0"/>
              <a:t> فداء </a:t>
            </a:r>
            <a:r>
              <a:rPr lang="ar-EG" sz="8000" b="1" dirty="0" err="1" smtClean="0"/>
              <a:t>الاب</a:t>
            </a:r>
            <a:r>
              <a:rPr lang="ar-EG" sz="8000" b="1" dirty="0" smtClean="0"/>
              <a:t> </a:t>
            </a:r>
            <a:endParaRPr lang="en-US" sz="8000" b="1" dirty="0" smtClean="0"/>
          </a:p>
          <a:p>
            <a:pPr algn="ctr" rtl="1"/>
            <a:r>
              <a:rPr lang="ar-EG" sz="8000" b="1" dirty="0" smtClean="0"/>
              <a:t>وعشانا </a:t>
            </a:r>
            <a:r>
              <a:rPr lang="ar-EG" sz="8000" b="1" dirty="0" err="1" smtClean="0"/>
              <a:t>السما</a:t>
            </a:r>
            <a:r>
              <a:rPr lang="ar-EG" sz="8000" b="1" dirty="0" smtClean="0"/>
              <a:t> ساب</a:t>
            </a:r>
            <a:br>
              <a:rPr lang="ar-EG" sz="8000" b="1" dirty="0" smtClean="0"/>
            </a:br>
            <a:endParaRPr lang="ar-EG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440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</a:t>
            </a:r>
            <a:r>
              <a:rPr lang="en-US" sz="6000" b="1" dirty="0" smtClean="0">
                <a:solidFill>
                  <a:srgbClr val="00582A"/>
                </a:solidFill>
              </a:rPr>
              <a:t>:</a:t>
            </a:r>
            <a:endParaRPr lang="ar-EG" sz="6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غني قولها في كل مكان </a:t>
            </a:r>
            <a:endParaRPr lang="en-US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كل </a:t>
            </a:r>
            <a:r>
              <a:rPr lang="ar-EG" sz="8000" b="1" dirty="0" err="1" smtClean="0">
                <a:solidFill>
                  <a:srgbClr val="00582A"/>
                </a:solidFill>
              </a:rPr>
              <a:t>اوان</a:t>
            </a:r>
            <a:r>
              <a:rPr lang="ar-EG" sz="8000" b="1" dirty="0" smtClean="0">
                <a:solidFill>
                  <a:srgbClr val="00582A"/>
                </a:solidFill>
              </a:rPr>
              <a:t> و زمان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غني قولها في كل مكان </a:t>
            </a:r>
            <a:endParaRPr lang="en-US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انه </a:t>
            </a:r>
            <a:r>
              <a:rPr lang="ar-EG" sz="8000" b="1" dirty="0" err="1" smtClean="0">
                <a:solidFill>
                  <a:srgbClr val="00582A"/>
                </a:solidFill>
              </a:rPr>
              <a:t>اتولد</a:t>
            </a:r>
            <a:r>
              <a:rPr lang="ar-EG" sz="8000" b="1" dirty="0" smtClean="0">
                <a:solidFill>
                  <a:srgbClr val="00582A"/>
                </a:solidFill>
              </a:rPr>
              <a:t> يسوع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2-رعاة كانوا </a:t>
            </a:r>
            <a:r>
              <a:rPr lang="ar-EG" sz="8000" b="1" dirty="0" err="1" smtClean="0"/>
              <a:t>سهرانين</a:t>
            </a:r>
            <a:r>
              <a:rPr lang="ar-EG" sz="8000" b="1" dirty="0" smtClean="0"/>
              <a:t> </a:t>
            </a:r>
            <a:endParaRPr lang="en-US" sz="8000" b="1" dirty="0" smtClean="0"/>
          </a:p>
          <a:p>
            <a:pPr algn="ctr" rtl="1"/>
            <a:r>
              <a:rPr lang="ar-EG" sz="8000" b="1" dirty="0" smtClean="0"/>
              <a:t>مع </a:t>
            </a:r>
            <a:r>
              <a:rPr lang="ar-EG" sz="8000" b="1" dirty="0" smtClean="0"/>
              <a:t>الغنم </a:t>
            </a:r>
            <a:r>
              <a:rPr lang="ar-EG" sz="8000" b="1" dirty="0" err="1" smtClean="0"/>
              <a:t>بايتين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شافوا نجم السماء </a:t>
            </a:r>
            <a:endParaRPr lang="en-US" sz="8000" b="1" dirty="0" smtClean="0"/>
          </a:p>
          <a:p>
            <a:pPr algn="ctr" rtl="1"/>
            <a:r>
              <a:rPr lang="ar-EG" sz="8000" b="1" dirty="0" err="1" smtClean="0"/>
              <a:t>بينور</a:t>
            </a:r>
            <a:r>
              <a:rPr lang="ar-EG" sz="8000" b="1" dirty="0" smtClean="0"/>
              <a:t> في </a:t>
            </a:r>
            <a:r>
              <a:rPr lang="ar-EG" sz="8000" b="1" dirty="0" smtClean="0"/>
              <a:t>الفضاء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440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</a:t>
            </a:r>
            <a:r>
              <a:rPr lang="en-US" sz="6000" b="1" dirty="0" smtClean="0">
                <a:solidFill>
                  <a:srgbClr val="00582A"/>
                </a:solidFill>
              </a:rPr>
              <a:t>:</a:t>
            </a:r>
            <a:endParaRPr lang="ar-EG" sz="6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غني قولها في كل مكان </a:t>
            </a:r>
            <a:endParaRPr lang="en-US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كل </a:t>
            </a:r>
            <a:r>
              <a:rPr lang="ar-EG" sz="8000" b="1" dirty="0" err="1" smtClean="0">
                <a:solidFill>
                  <a:srgbClr val="00582A"/>
                </a:solidFill>
              </a:rPr>
              <a:t>اوان</a:t>
            </a:r>
            <a:r>
              <a:rPr lang="ar-EG" sz="8000" b="1" dirty="0" smtClean="0">
                <a:solidFill>
                  <a:srgbClr val="00582A"/>
                </a:solidFill>
              </a:rPr>
              <a:t> و زمان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غني قولها في كل مكان </a:t>
            </a:r>
            <a:endParaRPr lang="en-US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انه </a:t>
            </a:r>
            <a:r>
              <a:rPr lang="ar-EG" sz="8000" b="1" dirty="0" err="1" smtClean="0">
                <a:solidFill>
                  <a:srgbClr val="00582A"/>
                </a:solidFill>
              </a:rPr>
              <a:t>اتولد</a:t>
            </a:r>
            <a:r>
              <a:rPr lang="ar-EG" sz="8000" b="1" dirty="0" smtClean="0">
                <a:solidFill>
                  <a:srgbClr val="00582A"/>
                </a:solidFill>
              </a:rPr>
              <a:t> يسوع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1784</TotalTime>
  <Words>52</Words>
  <Application>Microsoft Office PowerPoint</Application>
  <PresentationFormat>عرض على الشاشة (3:4)‏</PresentationFormat>
  <Paragraphs>21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229</cp:revision>
  <dcterms:created xsi:type="dcterms:W3CDTF">2021-12-07T14:30:00Z</dcterms:created>
  <dcterms:modified xsi:type="dcterms:W3CDTF">2022-05-16T12:27:04Z</dcterms:modified>
</cp:coreProperties>
</file>