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43" r:id="rId3"/>
    <p:sldId id="463" r:id="rId4"/>
    <p:sldId id="456" r:id="rId5"/>
    <p:sldId id="464" r:id="rId6"/>
    <p:sldId id="465" r:id="rId7"/>
    <p:sldId id="466" r:id="rId8"/>
    <p:sldId id="467" r:id="rId9"/>
    <p:sldId id="468" r:id="rId10"/>
    <p:sldId id="469" r:id="rId11"/>
    <p:sldId id="470" r:id="rId12"/>
    <p:sldId id="471" r:id="rId13"/>
    <p:sldId id="472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63"/>
            <p14:sldId id="456"/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7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فتح الإنجيل عينيَّ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جَمرَة سَمَـــــاوِيَّة مَاسَّــــــة شَفَتَـيَّ</a:t>
            </a:r>
            <a:b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نَزَعِت مَعَـــاصِيَّ سَاترَة الخَطِيَّــــة</a:t>
            </a:r>
            <a:b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(مِن صَليب فاديَّ)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(مِن غِنَـى الإلَه)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6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br>
              <a:rPr lang="ar-EG" sz="6000" b="1" dirty="0">
                <a:solidFill>
                  <a:srgbClr val="00582A"/>
                </a:solidFill>
              </a:rPr>
            </a:br>
            <a:endParaRPr lang="en-US" altLang="en-US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15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48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 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النِّعمَـــة هيَّ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هِيَّ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وِبرُوحه السَّـاكِن فِيَّ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وِبيَدّه المُعَزِّيَّـــــــــة   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(الغُربَة تِهون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مَعَاه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buFontTx/>
              <a:buNone/>
            </a:pPr>
            <a:br>
              <a:rPr lang="ar-EG" sz="4800" b="1" dirty="0">
                <a:solidFill>
                  <a:srgbClr val="001E0E"/>
                </a:solidFill>
              </a:rPr>
            </a:br>
            <a:endParaRPr lang="en-US" altLang="en-US" sz="48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94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هايكَمِّلني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يَســــوعِي   وِيثَبِّتنـــــــــي شَفِيعِي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وِيقَوِّيني في طلوعِـي</a:t>
            </a:r>
          </a:p>
          <a:p>
            <a:pPr algn="ctr" rtl="1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(مِن البَرِّيَّة لِسَمَــــاه)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9983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جَمرَة سَمَـــــاوِيَّة مَاسَّــــــة شَفَتَـيَّ</a:t>
            </a:r>
            <a:b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نَزَعِت مَعَـــاصِيَّ سَاترَة الخَطِيَّــــة</a:t>
            </a:r>
            <a:b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(مِن صَليب فاديَّ)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(مِن غِنَـى الإلَه)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6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br>
              <a:rPr lang="ar-EG" sz="6000" b="1" dirty="0">
                <a:solidFill>
                  <a:srgbClr val="00582A"/>
                </a:solidFill>
              </a:rPr>
            </a:br>
            <a:endParaRPr lang="en-US" altLang="en-US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031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9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48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فَتَح الإنجيل عِينَيَّ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وِكَلِّمني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عالعَطـِيَّـــــة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وِإزَّاي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وَجَدْت لِــــــــيَّ   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(نِعمَة في عِين الإلَه)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buFontTx/>
              <a:buNone/>
            </a:pPr>
            <a:br>
              <a:rPr lang="ar-EG" sz="4800" b="1" dirty="0">
                <a:solidFill>
                  <a:srgbClr val="001E0E"/>
                </a:solidFill>
              </a:rPr>
            </a:br>
            <a:endParaRPr lang="en-US" altLang="en-US" sz="48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وَأنا مَيِّت بالخَطِيَّـــــــة</a:t>
            </a:r>
          </a:p>
          <a:p>
            <a:pPr algn="ctr">
              <a:buFontTx/>
              <a:buNone/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فَتَح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السَّمَـــــــــــا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لِيَّ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وِفي لَمحَـــة أبَدِيَّـــــــة</a:t>
            </a:r>
          </a:p>
          <a:p>
            <a:pPr algn="ctr">
              <a:buFontTx/>
              <a:buNone/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(دَبَّت فِيَّ الحَيَـــــــاة)2</a:t>
            </a:r>
          </a:p>
        </p:txBody>
      </p:sp>
    </p:spTree>
    <p:extLst>
      <p:ext uri="{BB962C8B-B14F-4D97-AF65-F5344CB8AC3E}">
        <p14:creationId xmlns:p14="http://schemas.microsoft.com/office/powerpoint/2010/main" val="3801134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جَمرَة سَمَـــــاوِيَّة مَاسَّــــــة شَفَتَـيَّ</a:t>
            </a:r>
            <a:b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نَزَعِت مَعَـــاصِيَّ سَاترَة الخَطِيَّــــة</a:t>
            </a:r>
            <a:b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(مِن صَليب فاديَّ)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(مِن غِنَـى الإلَه)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6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br>
              <a:rPr lang="ar-EG" sz="6000" b="1" dirty="0">
                <a:solidFill>
                  <a:srgbClr val="00582A"/>
                </a:solidFill>
              </a:rPr>
            </a:br>
            <a:endParaRPr lang="en-US" altLang="en-US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48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 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يادي النِّعمَة القَوِيَّة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شَدِّتني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بإيد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عَفِيَّة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بين أنيَاب الحَيَّــة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(وِدَاوِتني بالحَيَاة)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buFontTx/>
              <a:buNone/>
            </a:pPr>
            <a:br>
              <a:rPr lang="ar-EG" sz="4800" b="1" dirty="0">
                <a:solidFill>
                  <a:srgbClr val="001E0E"/>
                </a:solidFill>
              </a:rPr>
            </a:br>
            <a:endParaRPr lang="en-US" altLang="en-US" sz="48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8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وِالدَّمّ غَطَّــــى فِيَّ</a:t>
            </a:r>
          </a:p>
          <a:p>
            <a:pPr algn="ctr">
              <a:buFontTx/>
              <a:buNone/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وِغَسَلني مِن اللي فِيَّ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وِبيه كَمَان صَار لِيَّ</a:t>
            </a:r>
          </a:p>
          <a:p>
            <a:pPr algn="ctr">
              <a:buFontTx/>
              <a:buNone/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(دُخُـــول قُدَّام الله)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6707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54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جَمرَة سَمَـــــاوِيَّة مَاسَّــــــة شَفَتَـيَّ</a:t>
            </a:r>
            <a:b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نَزَعِت مَعَـــاصِيَّ سَاترَة الخَطِيَّــــة</a:t>
            </a:r>
            <a:b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(مِن صَليب فاديَّ)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(مِن غِنَـى الإلَه)</a:t>
            </a:r>
            <a:r>
              <a:rPr lang="ar-EG" sz="4400" b="1" i="0" dirty="0">
                <a:solidFill>
                  <a:srgbClr val="00582A"/>
                </a:solidFill>
                <a:effectLst/>
                <a:latin typeface="Helvetica Neue"/>
              </a:rPr>
              <a:t>2</a:t>
            </a:r>
            <a:endParaRPr lang="ar-EG" sz="60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>
              <a:buFontTx/>
              <a:buNone/>
            </a:pPr>
            <a:br>
              <a:rPr lang="ar-EG" sz="6000" b="1" dirty="0">
                <a:solidFill>
                  <a:srgbClr val="00582A"/>
                </a:solidFill>
              </a:rPr>
            </a:br>
            <a:endParaRPr lang="en-US" altLang="en-US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022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48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 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لِلنِّعمَة الغَنِيَّـــــة   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رَفَعِت رَاسِي المَحنِيَّة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حَلِّت رُبُط الخَطِيَّــــــة   </a:t>
            </a:r>
          </a:p>
          <a:p>
            <a:pPr algn="ctr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(وِرَبَطِتني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بالسَّمَــــا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buFontTx/>
              <a:buNone/>
            </a:pPr>
            <a:br>
              <a:rPr lang="ar-EG" sz="4800" b="1" dirty="0">
                <a:solidFill>
                  <a:srgbClr val="001E0E"/>
                </a:solidFill>
              </a:rPr>
            </a:br>
            <a:endParaRPr lang="en-US" altLang="en-US" sz="48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990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الحُلَّة مُلوكِيَّـــــــة</a:t>
            </a:r>
          </a:p>
          <a:p>
            <a:pPr algn="ctr">
              <a:buFontTx/>
              <a:buNone/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وِالخَـــاتِم في إيدَيَّ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وِالمَايدَة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سَمَاوِيَّـــــــــة   </a:t>
            </a:r>
          </a:p>
          <a:p>
            <a:pPr algn="ctr">
              <a:buFontTx/>
              <a:buNone/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(وِالفَرَح 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اِبتَدِينــــاه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234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2267</TotalTime>
  <Words>246</Words>
  <Application>Microsoft Office PowerPoint</Application>
  <PresentationFormat>عرض على الشاشة (4:3)</PresentationFormat>
  <Paragraphs>45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380</cp:revision>
  <dcterms:created xsi:type="dcterms:W3CDTF">2021-12-07T14:30:00Z</dcterms:created>
  <dcterms:modified xsi:type="dcterms:W3CDTF">2024-07-10T10:47:30Z</dcterms:modified>
</cp:coreProperties>
</file>