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324" r:id="rId3"/>
    <p:sldId id="323" r:id="rId4"/>
    <p:sldId id="325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4"/>
            <p14:sldId id="323"/>
            <p14:sldId id="325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7" autoAdjust="0"/>
    <p:restoredTop sz="94660"/>
  </p:normalViewPr>
  <p:slideViewPr>
    <p:cSldViewPr>
      <p:cViewPr>
        <p:scale>
          <a:sx n="80" d="100"/>
          <a:sy n="80" d="100"/>
        </p:scale>
        <p:origin x="1992" y="19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64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FF322-D4C6-4705-80B2-EA0C2114B9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92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92375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5400" b="1" dirty="0"/>
              <a:t>تـرنيــمة</a:t>
            </a:r>
          </a:p>
          <a:p>
            <a:pPr algn="ctr" rtl="1"/>
            <a:r>
              <a:rPr lang="ar-EG" sz="5400" b="1" dirty="0"/>
              <a:t>فكرت أروح المذود أزورك يا يسوع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فَكَّرت أرُوح المِذوَد   أزورك يا يَســـوع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إنتَ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sz="4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اِتحَمِّلت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بَدَالــي   تَعَب وِبَرد وِجُـوع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(نِفسِي أقَدِّم هِدِيَّة بِمَجدك تِلِيق)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fakkart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aroh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elmethwad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azorak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ya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ethammelt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badali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taab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we bard we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joa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nefsi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addem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hedia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be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majdak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telee2)2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thought about going to the manger to visit You Jesus, You suffered weariness, cold and hunger instead of me. I wish I can give You a gift good enough for Your glory.</a:t>
            </a:r>
            <a:endParaRPr lang="ar-EG" sz="20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75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جَمَالك يملا عِينَــيَّ   وِحَنـــــانك حَوَالَيَّ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لمَّا أفَكَّر في هِدِيَّــة   يا يَسوعِي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مالاقِيش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بِبَسَاطِة قلب صغَيَّر   وِمَعَاك الحُبّ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بيكبَر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لمَّا أشُـــوفك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باتغَيَّر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وِالدُّنيَــا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ماتسَاويش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jamalak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yemla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aenayya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we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hananak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hawalayya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lamma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afakkar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fi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hedia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ya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malaqeesh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be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basatet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Soghayar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wemaak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elhob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byekbar</a:t>
            </a:r>
            <a:b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lamma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ashofak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batghayar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weddonia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matsaweesh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Your beauty fills my eyes and Toy compassion surrounds me, I can not find a gift good enough. With my simple love in my small heart I change when I see You and feel that the world is not good enough.</a:t>
            </a:r>
            <a:endParaRPr lang="ar-EG" sz="1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949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نفسِي أحُطّ اِبتِسَامَة   عَلى وَجهـك الجَميل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لمَّا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بافتح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لَك قلبـي   وَاعيش مَعَاك عَلى طول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(أنا </a:t>
            </a: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باقَدِّم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لَك نفسي   وِكُلّ حَــــاجَة فِيَّ)</a:t>
            </a:r>
            <a: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b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باحِبَّك</a:t>
            </a:r>
            <a:r>
              <a:rPr kumimoji="0" lang="ar-EG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يا يَســــوع   اِقبَل حُبِّــــي هِدِيَّــة</a:t>
            </a:r>
          </a:p>
          <a:p>
            <a:pPr rtl="1"/>
            <a:br>
              <a:rPr kumimoji="0" lang="ar-EG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nefsi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ahott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ebtesama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aala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wajhak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eljameel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lamma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baftah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lak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albi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 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waaeesh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maak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aala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tol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ana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baqaddemlak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nafsi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kol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haja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fia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)2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bahebbak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ya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 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eqbal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hobbi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hedia</a:t>
            </a:r>
            <a:br>
              <a:rPr kumimoji="0" lang="ar-EG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br>
              <a:rPr kumimoji="0" lang="ar-EG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 wish I can put a smile on Your beautiful face when I </a:t>
            </a:r>
          </a:p>
          <a:p>
            <a:pPr rtl="1"/>
            <a:r>
              <a:rPr kumimoji="0" lang="en-US" sz="2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open my heart and live for You. I offer You everything</a:t>
            </a:r>
          </a:p>
          <a:p>
            <a:pPr rtl="1"/>
            <a:r>
              <a:rPr kumimoji="0" lang="en-US" sz="2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in my life. I love You Jesus, accept my love as a gift.</a:t>
            </a:r>
            <a:endParaRPr lang="ar-EG" sz="2600" b="1" dirty="0">
              <a:solidFill>
                <a:srgbClr val="00502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390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5318</TotalTime>
  <Words>308</Words>
  <Application>Microsoft Office PowerPoint</Application>
  <PresentationFormat>عرض على الشاشة (4:3)</PresentationFormat>
  <Paragraphs>15</Paragraphs>
  <Slides>5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531</cp:revision>
  <dcterms:created xsi:type="dcterms:W3CDTF">2021-12-07T14:30:00Z</dcterms:created>
  <dcterms:modified xsi:type="dcterms:W3CDTF">2023-10-14T09:34:02Z</dcterms:modified>
</cp:coreProperties>
</file>