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4" r:id="rId4"/>
    <p:sldId id="325" r:id="rId5"/>
    <p:sldId id="326" r:id="rId6"/>
    <p:sldId id="327" r:id="rId7"/>
    <p:sldId id="32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865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740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182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01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فَمِي يُحَدِّثُ بِحُبِّكَ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LB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فَمِي يُحَدِّثُ   بِحُبِّكَ   اليَــوْمَ كُلَّهُ   بِمَجدِكَ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لِسَانــي يَلهَجُ   بِحَمْدِكَ   أفرَحُ افرَحُ دَوْمَاً بِكَ</a:t>
            </a: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fami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yohaddetho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alyawma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majdeka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yalhajo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hamdeka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beka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mouth utters Your love, Your glory and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Thanks</a:t>
            </a:r>
            <a: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 day. I rejoice in You.</a:t>
            </a:r>
            <a:endParaRPr lang="ar-EG" sz="1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لِلرَّبِّ الإلَه 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فَدَانا بِدِمَاه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مَحَا صَكَّنا   (صَـــارَ بِرَّنَــا)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lerrabbi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elelah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demah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Sakkana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(Sara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berrana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Hallelujah to God Who redeemed us with His blood, paid our bill and became our righteousness. 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4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كم يَحلو لي أن أرفَعَ اِسمَكَ أنتَ فادِيَّ ما أعظَم حُبَّكَ</a:t>
            </a:r>
            <a:br>
              <a:rPr kumimoji="0" lang="ar-EG" sz="4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أشدُو أُغَنِّي لِشَخصِكَ  أفرَحُ افرَحُ دَوْمَاً بِكَ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yahlo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an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arfaa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esmaka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oghanni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shakhSeka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beka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enjoy lifting up Your name. You are my loving redeemer. I sing and rejoice in You.</a:t>
            </a:r>
            <a:endParaRPr lang="ar-EG" sz="1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6783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لِلرَّبِّ الإلَه 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فَدَانا بِدِمَاه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مَحَا صَكَّنا   (صَـــارَ بِرَّنَــا)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lerrabbi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elelah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demah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Sakkana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(Sara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berrana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Hallelujah to God Who redeemed us with His blood, paid our bill and became our righteousness. 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3427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600" b="1" kern="0" dirty="0">
                <a:solidFill>
                  <a:srgbClr val="000000"/>
                </a:solidFill>
                <a:latin typeface="Arial"/>
                <a:cs typeface="Arial"/>
              </a:rPr>
              <a:t>-3</a:t>
            </a:r>
            <a:r>
              <a:rPr kumimoji="0" lang="ar-LB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هَيَّا لِنَرفَعُ لَهُ التَّسبيحْ هَيَّا نُعَلِّي رَأسَنا المَسيحْ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نُقَدِّمُ لَهُ كُلَّ المَدِيحْ نفرَحُ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نفرَحُ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دَوْمَاً بِهِ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narfaao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elttasbeeh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noaalli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raasana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noqaddemo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elmadeeh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nafraho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nafraho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behi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Let’s lift up praises and magnify The Christ; our chief, praising and rejoicing in Him.</a:t>
            </a:r>
            <a:endParaRPr lang="ar-EG" sz="1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7236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لِلرَّبِّ الإلَه 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فَدَانا بِدِمَاه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مَحَا صَكَّنا   (صَـــارَ بِرَّنَــا)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lerrabbi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elelah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demah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Sakkana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(Sara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berrana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Hallelujah to God Who redeemed us with His blood, paid our bill and became our righteousness. 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8828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5320</TotalTime>
  <Words>357</Words>
  <Application>Microsoft Office PowerPoint</Application>
  <PresentationFormat>عرض على الشاشة (4:3)</PresentationFormat>
  <Paragraphs>43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531</cp:revision>
  <dcterms:created xsi:type="dcterms:W3CDTF">2021-12-07T14:30:00Z</dcterms:created>
  <dcterms:modified xsi:type="dcterms:W3CDTF">2023-10-15T10:56:55Z</dcterms:modified>
</cp:coreProperties>
</file>