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277" r:id="rId3"/>
    <p:sldId id="396" r:id="rId4"/>
    <p:sldId id="39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188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الدجى والسكون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93521"/>
            <a:ext cx="9982199" cy="10274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5400" b="1" dirty="0"/>
              <a:t>1</a:t>
            </a:r>
            <a:r>
              <a:rPr lang="ar-EG" sz="5400" b="1" dirty="0"/>
              <a:t>-</a:t>
            </a:r>
            <a:r>
              <a:rPr lang="ar-SA" sz="5400" b="1" dirty="0"/>
              <a:t> </a:t>
            </a:r>
            <a:endParaRPr lang="ar-EG" sz="5400" b="1" dirty="0"/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في الدُّجَى وَالسُّكـُون   وَالكـَرَى سَائِدان</a:t>
            </a:r>
            <a:br>
              <a:rPr lang="ar-EG" sz="5400" b="1" dirty="0"/>
            </a:br>
            <a:r>
              <a:rPr lang="ar-EG" sz="5400" b="1" dirty="0"/>
              <a:t>وَعَلـَى مَهْدِ العَلــــــي   وَالِدان ساهِـران</a:t>
            </a:r>
            <a:br>
              <a:rPr lang="ar-EG" sz="5400" b="1" dirty="0"/>
            </a:br>
            <a:r>
              <a:rPr lang="ar-EG" sz="5400" b="1" dirty="0"/>
              <a:t>يَرْعَيــــــــــان طِفـْلا ً   نـــــامَ بـِأمـَــان</a:t>
            </a:r>
            <a:br>
              <a:rPr lang="ar-EG" sz="5400" b="1" dirty="0"/>
            </a:br>
            <a:br>
              <a:rPr lang="ar-EG" sz="5400" b="1" dirty="0"/>
            </a:br>
            <a:br>
              <a:rPr lang="ar-EG" sz="5400" b="1" dirty="0"/>
            </a:br>
            <a:br>
              <a:rPr lang="ar-SA" sz="54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775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2-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وَبَدا في العُـــلا  لِرُعـاةٍ يَحرُسُون</a:t>
            </a:r>
            <a:br>
              <a:rPr lang="ar-EG" sz="6000" b="1" dirty="0"/>
            </a:br>
            <a:r>
              <a:rPr lang="ar-EG" sz="6000" b="1" dirty="0"/>
              <a:t>جَوْقُ أمْلاكِ </a:t>
            </a:r>
            <a:r>
              <a:rPr lang="ar-EG" sz="6000" b="1" dirty="0" err="1"/>
              <a:t>السَّما</a:t>
            </a:r>
            <a:r>
              <a:rPr lang="ar-EG" sz="6000" b="1" dirty="0"/>
              <a:t>  بـحُبُور ٍ يُنشِدُون</a:t>
            </a:r>
            <a:br>
              <a:rPr lang="ar-EG" sz="6000" b="1" dirty="0"/>
            </a:br>
            <a:r>
              <a:rPr lang="ar-EG" sz="6000" b="1" dirty="0"/>
              <a:t>جاءَ نــــورُ الفِدَى  رَبـُّنـــا الحَنون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775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3-</a:t>
            </a:r>
            <a:r>
              <a:rPr lang="ar-SA" sz="6000" b="1" dirty="0"/>
              <a:t> </a:t>
            </a:r>
            <a:endParaRPr lang="ar-EG" sz="6000" b="1" dirty="0"/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لـَيْلـَة ٌ ذِكـْرُهـا  خــــــالِدٌ وَعَظيم</a:t>
            </a:r>
            <a:br>
              <a:rPr lang="ar-EG" sz="6000" b="1" dirty="0"/>
            </a:br>
            <a:r>
              <a:rPr lang="ar-EG" sz="6000" b="1" dirty="0"/>
              <a:t>إذ تـَجَلـَّتْ لِلوَرَى نِعْمَة ُ الرَّبِّ الكـَريم</a:t>
            </a:r>
            <a:br>
              <a:rPr lang="ar-EG" sz="6000" b="1" dirty="0"/>
            </a:br>
            <a:r>
              <a:rPr lang="ar-EG" sz="6000" b="1" dirty="0"/>
              <a:t>في مُحَيَّا الهـادِي   مُفـْتـَــدِي الأثيــم</a:t>
            </a: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1762</TotalTime>
  <Words>66</Words>
  <Application>Microsoft Office PowerPoint</Application>
  <PresentationFormat>عرض على الشاشة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228</cp:revision>
  <dcterms:created xsi:type="dcterms:W3CDTF">2021-12-07T14:30:00Z</dcterms:created>
  <dcterms:modified xsi:type="dcterms:W3CDTF">2023-12-18T11:26:52Z</dcterms:modified>
</cp:coreProperties>
</file>