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3" r:id="rId3"/>
    <p:sldId id="325" r:id="rId4"/>
    <p:sldId id="326" r:id="rId5"/>
    <p:sldId id="332" r:id="rId6"/>
    <p:sldId id="328" r:id="rId7"/>
    <p:sldId id="33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5"/>
            <p14:sldId id="326"/>
            <p14:sldId id="332"/>
            <p14:sldId id="328"/>
            <p14:sldId id="3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36" autoAdjust="0"/>
    <p:restoredTop sz="94660"/>
  </p:normalViewPr>
  <p:slideViewPr>
    <p:cSldViewPr>
      <p:cViewPr varScale="1">
        <p:scale>
          <a:sx n="90" d="100"/>
          <a:sy n="90" d="100"/>
        </p:scale>
        <p:origin x="1616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52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956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04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80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56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عيد ميلادك يا ربي الملك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</a:p>
          <a:p>
            <a:pPr rtl="1"/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عِيد مِيلادك يا رَبِّي المَلِك</a:t>
            </a:r>
            <a:b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يارِيتَك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تِقبَل مِنِّي هِدِيِّتــــــــــي</a:t>
            </a:r>
            <a:b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وِهِدِيِّتــــــي يا رَبِّــــي حَبِّي لِيك</a:t>
            </a:r>
            <a:b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قلبي الصُّغَيِّر </a:t>
            </a:r>
            <a:r>
              <a:rPr kumimoji="0" lang="ar-EG" sz="6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مايسَــاع</a:t>
            </a: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فَرحتي</a:t>
            </a:r>
            <a:endParaRPr kumimoji="0" lang="en-US" sz="6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 </a:t>
            </a:r>
          </a:p>
          <a:p>
            <a:pPr rtl="1"/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عِيد مِيلادك   نُطلُب وِدَادَك</a:t>
            </a:r>
            <a:b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إحنـــــا أولادك   رَبِّي يَســـوع</a:t>
            </a:r>
            <a:b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نِحمِل سِمَـــاتك   نِحفَظ آيَـــاتك</a:t>
            </a:r>
            <a:b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وِنعِيش حَيَـاتك   رَبِّي يَســــوع</a:t>
            </a:r>
          </a:p>
          <a:p>
            <a:pPr rtl="1"/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1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316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</a:p>
          <a:p>
            <a:pPr rtl="1"/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إحنا عَارفِين لِيه يا رَبّ </a:t>
            </a:r>
            <a:r>
              <a:rPr kumimoji="0" lang="ar-EG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جيت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جيت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عَشَـــــــان تِغفِر كُلّ ذَنبنــــــا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وِتِرفَع ذُلّ الخَطِيَّـــــــــة المُهِــــين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وَحدك </a:t>
            </a:r>
            <a:r>
              <a:rPr kumimoji="0" lang="ar-EG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تِستــــــــــاهِل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كُلّ حُبِّنـــــــا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5091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 </a:t>
            </a:r>
          </a:p>
          <a:p>
            <a:pPr rtl="1"/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عِيد مِيلادك   نُطلُب وِدَادَك</a:t>
            </a:r>
            <a:b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إحنـــــا أولادك   رَبِّي يَســـوع</a:t>
            </a:r>
            <a:b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نِحمِل سِمَـــاتك   نِحفَظ آيَـــاتك</a:t>
            </a:r>
            <a:b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وِنعِيش حَيَـاتك   رَبِّي يَســــوع</a:t>
            </a:r>
          </a:p>
          <a:p>
            <a:pPr rtl="1"/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1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6302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/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شَرَّفت يا رَبِّــــي الصُّغَيَّرين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لأنَّك لَمَّــــــــــــــا جيت لِلعَالَمِين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جيت لِنا صُغَيَّر وِأحلَى مِنَّك مِين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يارِيتَك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تُسكُن في قلبــــي آمِين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3454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 </a:t>
            </a:r>
          </a:p>
          <a:p>
            <a:pPr rtl="1"/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عِيد مِيلادك   نُطلُب وِدَادَك</a:t>
            </a:r>
            <a:b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إحنـــــا أولادك   رَبِّي يَســـوع</a:t>
            </a:r>
            <a:b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نِحمِل سِمَـــاتك   نِحفَظ آيَـــاتك</a:t>
            </a:r>
            <a:b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وِنعِيش حَيَـاتك   رَبِّي يَســــوع</a:t>
            </a:r>
          </a:p>
          <a:p>
            <a:pPr rtl="1"/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1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3311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5432</TotalTime>
  <Words>156</Words>
  <Application>Microsoft Office PowerPoint</Application>
  <PresentationFormat>عرض على الشاشة (4:3)</PresentationFormat>
  <Paragraphs>26</Paragraphs>
  <Slides>8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542</cp:revision>
  <dcterms:created xsi:type="dcterms:W3CDTF">2021-12-07T14:30:00Z</dcterms:created>
  <dcterms:modified xsi:type="dcterms:W3CDTF">2023-12-13T13:46:06Z</dcterms:modified>
</cp:coreProperties>
</file>