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6" r:id="rId5"/>
    <p:sldId id="332" r:id="rId6"/>
    <p:sldId id="328" r:id="rId7"/>
    <p:sldId id="3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32"/>
            <p14:sldId id="328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6" autoAdjust="0"/>
    <p:restoredTop sz="94660"/>
  </p:normalViewPr>
  <p:slideViewPr>
    <p:cSldViewPr>
      <p:cViewPr varScale="1">
        <p:scale>
          <a:sx n="90" d="100"/>
          <a:sy n="90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5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4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8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عيد ميلادك يا ربي الملك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يا رَبِّي المَلِك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يارِيتَك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تِقبَل مِنِّي هِدِيِّتــــــــــي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وِهِدِيِّتــــــي يا رَبِّــــي حَبِّي لِيك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الصُّغَيِّر 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مايسَــاع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فَرحتي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إحنا عَارفِين لِيه يا رَبّ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جيت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جيت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عَشَـــــــان تِغفِر كُلّ ذَنبنــــــا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وِتِرفَع ذُلّ الخَطِيَّـــــــــة المُهِــــين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وَحدك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تِستــــــــــاهِل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 حُبِّنـــــــا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09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30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شَرَّفت يا رَبِّــــي الصُّغَيَّرين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لأنَّك لَمَّــــــــــــــا جيت لِلعَالَمِين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جيت لِنا صُغَيَّر وِأحلَى مِنَّك مِين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يارِيتَك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تُسكُن في قلبــــي آمِين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45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31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156</Words>
  <Application>Microsoft Office PowerPoint</Application>
  <PresentationFormat>عرض على الشاشة (4:3)</PresentationFormat>
  <Paragraphs>26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542</cp:revision>
  <dcterms:created xsi:type="dcterms:W3CDTF">2021-12-07T14:30:00Z</dcterms:created>
  <dcterms:modified xsi:type="dcterms:W3CDTF">2023-12-13T13:46:06Z</dcterms:modified>
</cp:coreProperties>
</file>