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42" r:id="rId6"/>
    <p:sldId id="343" r:id="rId7"/>
    <p:sldId id="344" r:id="rId8"/>
    <p:sldId id="337" r:id="rId9"/>
    <p:sldId id="338" r:id="rId10"/>
    <p:sldId id="345" r:id="rId11"/>
    <p:sldId id="348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152400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ترنيمة</a:t>
            </a:r>
          </a:p>
          <a:p>
            <a:pPr algn="ctr"/>
            <a:r>
              <a:rPr lang="ar-EG" sz="7200" b="1" dirty="0">
                <a:latin typeface="Arial" charset="0"/>
                <a:cs typeface="Arial" charset="0"/>
              </a:rPr>
              <a:t>  </a:t>
            </a:r>
            <a:r>
              <a:rPr lang="ar-SA" sz="7200" b="1" dirty="0">
                <a:latin typeface="Arial" charset="0"/>
                <a:cs typeface="Arial" charset="0"/>
              </a:rPr>
              <a:t>قدوس انت يا الله </a:t>
            </a:r>
            <a:endParaRPr lang="en-US" sz="7200" b="1" dirty="0">
              <a:latin typeface="Arial" charset="0"/>
              <a:cs typeface="Arial" charset="0"/>
            </a:endParaRPr>
          </a:p>
          <a:p>
            <a:pPr algn="ctr"/>
            <a:r>
              <a:rPr lang="ar-SA" sz="7200" b="1" dirty="0">
                <a:latin typeface="Arial" charset="0"/>
                <a:cs typeface="Arial" charset="0"/>
              </a:rPr>
              <a:t>قدوس </a:t>
            </a:r>
            <a:r>
              <a:rPr lang="ar-SA" sz="7200" b="1" dirty="0" err="1">
                <a:latin typeface="Arial" charset="0"/>
                <a:cs typeface="Arial" charset="0"/>
              </a:rPr>
              <a:t>قدوس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أسمعُ أصواتَ الأطفالِ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والرُّضعِ تَصدَحُ بالعالي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ونساءٌ تُنْبئُ لرجـــــالِ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هيا نهتـــفُ قــــــدوس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11156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r>
              <a:rPr lang="ar-EG" sz="8000" b="1" dirty="0">
                <a:solidFill>
                  <a:srgbClr val="003300"/>
                </a:solidFill>
              </a:rPr>
              <a:t>)3</a:t>
            </a:r>
          </a:p>
        </p:txBody>
      </p:sp>
    </p:spTree>
    <p:extLst>
      <p:ext uri="{BB962C8B-B14F-4D97-AF65-F5344CB8AC3E}">
        <p14:creationId xmlns:p14="http://schemas.microsoft.com/office/powerpoint/2010/main" val="563280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(قدوسٌ أنتَ يا الله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قـــدوسٌ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قــــدوس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الأرضُ كلُّها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أمتلأت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مجدكَ يا قدوس 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579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السَّمواتُ تُحدثُ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والأرضُ أيضاً تخبرُ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والفَلَكُ يُسبحُ إلهَنا القدوس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05334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34843"/>
            <a:ext cx="9144000" cy="475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المحيطاتُ وما فيها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والمخلوقاتُ تُجاريها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والمسكونة تُغنيها قدوسٌ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قدوس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44635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356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يا ليتَ لي ألفُ لِسانٍ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كي أدعو القاصيَ والدَّاني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وأشدو بكلِّ الألحانِ قدوسٌ </a:t>
            </a:r>
            <a:r>
              <a:rPr lang="ar-EG" sz="6000" b="1" dirty="0" err="1">
                <a:latin typeface="Arial" charset="0"/>
                <a:cs typeface="Arial" charset="0"/>
              </a:rPr>
              <a:t>قدوس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38614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يا كل الأُممِ رنموا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يا شعوبَ الأرضِ قدّموا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لهُ المجدَ وكرِّموا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حَملَ اللهِ القدوس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05788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r>
              <a:rPr lang="ar-EG" sz="8000" b="1" dirty="0">
                <a:solidFill>
                  <a:srgbClr val="003300"/>
                </a:solidFill>
              </a:rPr>
              <a:t> 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  </a:t>
            </a:r>
            <a:r>
              <a:rPr lang="ar-EG" sz="8000" b="1" dirty="0" err="1">
                <a:solidFill>
                  <a:srgbClr val="003300"/>
                </a:solidFill>
              </a:rPr>
              <a:t>قدوس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قدوسٌ أنت </a:t>
            </a:r>
            <a:r>
              <a:rPr lang="ar-EG" sz="8000" b="1" dirty="0" err="1">
                <a:solidFill>
                  <a:srgbClr val="003300"/>
                </a:solidFill>
              </a:rPr>
              <a:t>يالله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302911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إهدوا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للربِّ المعبودِ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سُبحاً بالدُّفِ وبالعودِ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طيورُ بألحانِكِ جودي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غردي واهتفي قدوس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7249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141</Words>
  <Application>Microsoft Office PowerPoint</Application>
  <PresentationFormat>عرض على الشاشة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2023-12-13T11:45:39Z</dcterms:modified>
</cp:coreProperties>
</file>