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1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قلبي مهيا مغارة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159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(قلبي مهيا مغارة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ربي عملي زيارة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من شمسك نورني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ومليني حرارة)2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(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ضلك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طل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عليي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ولا تكون عني بعيد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فرح وجودك فيّ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متل ليالي العيد)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159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(قلبي مهيا مغارة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ربي عملي زيارة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من شمسك نورني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ومليني حرارة)2</a:t>
            </a:r>
          </a:p>
        </p:txBody>
      </p:sp>
    </p:spTree>
    <p:extLst>
      <p:ext uri="{BB962C8B-B14F-4D97-AF65-F5344CB8AC3E}">
        <p14:creationId xmlns:p14="http://schemas.microsoft.com/office/powerpoint/2010/main" val="316484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(أيامي حليها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وضوي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هالعتمات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وشفافي روّيها 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أصفى البسمات)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66277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159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(قلبي مهيا مغارة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ربي عملي زيارة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من شمسك نورني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ومليني حرارة)2</a:t>
            </a:r>
          </a:p>
        </p:txBody>
      </p:sp>
    </p:spTree>
    <p:extLst>
      <p:ext uri="{BB962C8B-B14F-4D97-AF65-F5344CB8AC3E}">
        <p14:creationId xmlns:p14="http://schemas.microsoft.com/office/powerpoint/2010/main" val="675460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(مقياس المحبة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نحب بلا مقياس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خليني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يا ربي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متلك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حب الناس)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425747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15979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(قلبي مهيا مغارة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ربي عملي زيارة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من شمسك نورني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ومليني حرارة)2</a:t>
            </a:r>
          </a:p>
        </p:txBody>
      </p:sp>
    </p:spTree>
    <p:extLst>
      <p:ext uri="{BB962C8B-B14F-4D97-AF65-F5344CB8AC3E}">
        <p14:creationId xmlns:p14="http://schemas.microsoft.com/office/powerpoint/2010/main" val="700026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116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118</cp:revision>
  <dcterms:created xsi:type="dcterms:W3CDTF">2021-12-07T14:30:00Z</dcterms:created>
  <dcterms:modified xsi:type="dcterms:W3CDTF">2023-12-13T12:49:31Z</dcterms:modified>
</cp:coreProperties>
</file>