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9" r:id="rId7"/>
    <p:sldId id="338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0" d="100"/>
          <a:sy n="60" d="100"/>
        </p:scale>
        <p:origin x="240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كتابي اسمه ا ن ج ي ل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(إ ن ج ي ل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كتاب فيه أحلى كلام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كلام الله  لكل الناس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إ ن ج ي ل)2</a:t>
            </a: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(إ ن ج ي ل رح </a:t>
            </a:r>
          </a:p>
          <a:p>
            <a:pPr algn="ctr">
              <a:defRPr/>
            </a:pPr>
            <a:r>
              <a:rPr lang="ar-EG" sz="8000" b="1" dirty="0"/>
              <a:t>اخده في كل مكان</a:t>
            </a:r>
          </a:p>
          <a:p>
            <a:pPr algn="ctr">
              <a:defRPr/>
            </a:pPr>
            <a:r>
              <a:rPr lang="ar-EG" sz="8000" b="1" dirty="0"/>
              <a:t>اقراه وأصلي واطيعه كمان</a:t>
            </a:r>
          </a:p>
          <a:p>
            <a:pPr algn="ctr">
              <a:defRPr/>
            </a:pPr>
            <a:r>
              <a:rPr lang="ar-EG" sz="8000" b="1" dirty="0"/>
              <a:t> إ ن ج ي ل)2</a:t>
            </a: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3485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latin typeface="Arial" charset="0"/>
                <a:cs typeface="Arial" charset="0"/>
              </a:rPr>
              <a:t>(م ف د ي -  مفدي)</a:t>
            </a:r>
            <a:endParaRPr lang="ar-EG" sz="138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(أنا م ف د ي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بإيماني بالمسيح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انا واثق في كلامه في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إ ن ج ي ل)2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97764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3485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latin typeface="Arial" charset="0"/>
                <a:cs typeface="Arial" charset="0"/>
              </a:rPr>
              <a:t>(أنا بال د م مقبول)</a:t>
            </a:r>
            <a:endParaRPr lang="ar-EG" sz="13800" b="1" dirty="0"/>
          </a:p>
        </p:txBody>
      </p:sp>
    </p:spTree>
    <p:extLst>
      <p:ext uri="{BB962C8B-B14F-4D97-AF65-F5344CB8AC3E}">
        <p14:creationId xmlns:p14="http://schemas.microsoft.com/office/powerpoint/2010/main" val="329601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(أنا بال د م مقبول </a:t>
            </a:r>
          </a:p>
          <a:p>
            <a:pPr algn="ctr">
              <a:defRPr/>
            </a:pPr>
            <a:r>
              <a:rPr lang="ar-EG" sz="8000" b="1" dirty="0"/>
              <a:t>بدم يسوع مغسول</a:t>
            </a:r>
          </a:p>
          <a:p>
            <a:pPr algn="ctr">
              <a:defRPr/>
            </a:pPr>
            <a:r>
              <a:rPr lang="ar-EG" sz="8000" b="1" dirty="0"/>
              <a:t>انا بمشي ورا حبيبي </a:t>
            </a:r>
          </a:p>
          <a:p>
            <a:pPr algn="ctr">
              <a:defRPr/>
            </a:pPr>
            <a:r>
              <a:rPr lang="ar-EG" sz="8000" b="1" dirty="0"/>
              <a:t>يسوع أنا بال د م مقبول)2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43607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108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2023-12-10T14:04:34Z</dcterms:modified>
</cp:coreProperties>
</file>