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5" r:id="rId3"/>
    <p:sldId id="336" r:id="rId4"/>
    <p:sldId id="33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0" d="100"/>
          <a:sy n="50" d="100"/>
        </p:scale>
        <p:origin x="2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كُل إناء مَكسور مِتشَقَّق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88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ياللِّي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بَذَلت الابن عَشانَّا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وعَطيتنا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مَعاه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البَرَكات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قادِر تِشبِع فينا نُفوسنا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وتعَيِّشنا السَّماويَّات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569794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لينا رَصيد النِّعمَة </a:t>
            </a:r>
            <a:r>
              <a:rPr lang="ar-EG" sz="7200" b="1" dirty="0" err="1">
                <a:latin typeface="Arial" charset="0"/>
                <a:cs typeface="Arial" charset="0"/>
              </a:rPr>
              <a:t>هايفضَل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مِن قَلبَك دايمًا </a:t>
            </a:r>
            <a:r>
              <a:rPr lang="ar-EG" sz="7200" b="1" dirty="0" err="1">
                <a:latin typeface="Arial" charset="0"/>
                <a:cs typeface="Arial" charset="0"/>
              </a:rPr>
              <a:t>بيفيض</a:t>
            </a:r>
            <a:endParaRPr lang="ar-EG" sz="72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وَقت ما نِتعَب وَقت ما نِفشَل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تِلحَقنا </a:t>
            </a:r>
            <a:r>
              <a:rPr lang="ar-EG" sz="7200" b="1" dirty="0" err="1">
                <a:latin typeface="Arial" charset="0"/>
                <a:cs typeface="Arial" charset="0"/>
              </a:rPr>
              <a:t>بسَندَة</a:t>
            </a:r>
            <a:r>
              <a:rPr lang="ar-EG" sz="7200" b="1" dirty="0">
                <a:latin typeface="Arial" charset="0"/>
                <a:cs typeface="Arial" charset="0"/>
              </a:rPr>
              <a:t> وتَعضيد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2038700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اظهِر عَمَل النِّعمَة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أواني </a:t>
            </a:r>
            <a:r>
              <a:rPr lang="ar-EG" sz="7200" b="1" dirty="0" err="1">
                <a:solidFill>
                  <a:srgbClr val="003300"/>
                </a:solidFill>
              </a:rPr>
              <a:t>مَليانَة</a:t>
            </a:r>
            <a:r>
              <a:rPr lang="ar-EG" sz="7200" b="1" dirty="0">
                <a:solidFill>
                  <a:srgbClr val="003300"/>
                </a:solidFill>
              </a:rPr>
              <a:t> عُيوب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بَس </a:t>
            </a:r>
            <a:r>
              <a:rPr lang="ar-EG" sz="7200" b="1" dirty="0" err="1">
                <a:solidFill>
                  <a:srgbClr val="003300"/>
                </a:solidFill>
              </a:rPr>
              <a:t>إيديك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اتمَدِّت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وبتِرسِم فيها المَحبوب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630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81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أرجوك كَمِّل شُغلَك فيها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وأواني كَرامَة خَلِّيها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تَشكيلَك هوَّ المَطلوب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398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88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كُل إناء مَكسور مِتشَقَّق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رَبِّي جَمالَك فيه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هايبان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فاضي ولَكِن فيك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بِنصَدَّق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فيض مِش بَس يكون مَليان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شُكرًا ليك عَلى تَعَبَك فينا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تَشكيلَك فَخَّاري حَكيم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عَلى صَبرَك عَلى كُل فَشَلنا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وأنَّاتَك يا ابو قَلب رَحيم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اظهِر عَمَل النِّعمَة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أواني </a:t>
            </a:r>
            <a:r>
              <a:rPr lang="ar-EG" sz="7200" b="1" dirty="0" err="1">
                <a:solidFill>
                  <a:srgbClr val="003300"/>
                </a:solidFill>
              </a:rPr>
              <a:t>مَليانَة</a:t>
            </a:r>
            <a:r>
              <a:rPr lang="ar-EG" sz="7200" b="1" dirty="0">
                <a:solidFill>
                  <a:srgbClr val="003300"/>
                </a:solidFill>
              </a:rPr>
              <a:t> عُيوب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بَس </a:t>
            </a:r>
            <a:r>
              <a:rPr lang="ar-EG" sz="7200" b="1" dirty="0" err="1">
                <a:solidFill>
                  <a:srgbClr val="003300"/>
                </a:solidFill>
              </a:rPr>
              <a:t>إيديك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اتمَدِّت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وبتِرسِم فيها المَحبوب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81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أرجوك كَمِّل شُغلَك فيها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وأواني كَرامَة خَلِّيها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تَشكيلَك هوَّ المَطلوب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8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88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كُل مَقاصِد قَلبَك لينا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شُغلَك فينا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شيء مَضمون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كُل الخير اللِّي انتَ قَصَدتُه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لِحَياتنا لازِم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هايكون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22419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038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رَغم فَساد شَوَّه أوانينا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رَغم مُحاولات الشِّرِّير</a:t>
            </a:r>
          </a:p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مين زَيَّك مِش </a:t>
            </a:r>
            <a:r>
              <a:rPr lang="ar-EG" sz="7200" b="1" dirty="0" err="1">
                <a:latin typeface="Arial" charset="0"/>
                <a:cs typeface="Arial" charset="0"/>
              </a:rPr>
              <a:t>هاتِفشَلفينا</a:t>
            </a:r>
            <a:r>
              <a:rPr lang="ar-EG" sz="7200" b="1" dirty="0">
                <a:latin typeface="Arial" charset="0"/>
                <a:cs typeface="Arial" charset="0"/>
              </a:rPr>
              <a:t>!</a:t>
            </a:r>
          </a:p>
          <a:p>
            <a:pPr algn="ctr" rtl="1"/>
            <a:r>
              <a:rPr lang="ar-EG" sz="7200" b="1" dirty="0" err="1">
                <a:latin typeface="Arial" charset="0"/>
                <a:cs typeface="Arial" charset="0"/>
              </a:rPr>
              <a:t>إنتَ</a:t>
            </a:r>
            <a:r>
              <a:rPr lang="ar-EG" sz="7200" b="1" dirty="0">
                <a:latin typeface="Arial" charset="0"/>
                <a:cs typeface="Arial" charset="0"/>
              </a:rPr>
              <a:t> عَظيم جايّ بتَغيير</a:t>
            </a:r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71900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اظهِر عَمَل النِّعمَة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في أواني </a:t>
            </a:r>
            <a:r>
              <a:rPr lang="ar-EG" sz="7200" b="1" dirty="0" err="1">
                <a:solidFill>
                  <a:srgbClr val="003300"/>
                </a:solidFill>
              </a:rPr>
              <a:t>مَليانَة</a:t>
            </a:r>
            <a:r>
              <a:rPr lang="ar-EG" sz="7200" b="1" dirty="0">
                <a:solidFill>
                  <a:srgbClr val="003300"/>
                </a:solidFill>
              </a:rPr>
              <a:t> عُيوب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بَس </a:t>
            </a:r>
            <a:r>
              <a:rPr lang="ar-EG" sz="7200" b="1" dirty="0" err="1">
                <a:solidFill>
                  <a:srgbClr val="003300"/>
                </a:solidFill>
              </a:rPr>
              <a:t>إيديك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اتمَدِّت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وبتِرسِم فيها المَحبوب</a:t>
            </a:r>
            <a:endParaRPr lang="ar-EG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353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181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أرجوك كَمِّل شُغلَك فيها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وأواني كَرامَة خَلِّيها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تَشكيلَك هوَّ المَطلوب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57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181</Words>
  <Application>Microsoft Office PowerPoint</Application>
  <PresentationFormat>عرض على الشاشة (4:3)</PresentationFormat>
  <Paragraphs>53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117</cp:revision>
  <dcterms:created xsi:type="dcterms:W3CDTF">2021-12-07T14:30:00Z</dcterms:created>
  <dcterms:modified xsi:type="dcterms:W3CDTF">2023-12-04T09:14:23Z</dcterms:modified>
</cp:coreProperties>
</file>