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277" r:id="rId4"/>
    <p:sldId id="304" r:id="rId5"/>
    <p:sldId id="3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بيت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هنا لا موطناً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لا بيت لي هنا لا موطنًا مختار  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إذ أنَّني هنا أستغرب الديار</a:t>
            </a:r>
          </a:p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بل موطني أنا في مسكن الأبرار وسيأخذني للسماء يسوع</a:t>
            </a:r>
          </a:p>
          <a:p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</a:rPr>
              <a:t> يسوع ربي خلي الوحيد 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</a:rPr>
              <a:t>ولما نلتقي في الموطن السعيد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</a:rPr>
              <a:t>أكون معه دومًا في البيت الجديد  فسيأخذني للسماء  يسوع</a:t>
            </a:r>
          </a:p>
          <a:p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ما أَسعد اللقاء معه في الهواء 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ما أحلى صوت البوق يعلن الأسماء</a:t>
            </a:r>
          </a:p>
          <a:p>
            <a:pPr algn="ctr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إذ يأتي لاختطافي يكمل الهناء 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 وسيأخذني للسماء يسوع</a:t>
            </a:r>
          </a:p>
          <a:p>
            <a:br>
              <a:rPr lang="ar-SA" sz="6000" b="1" dirty="0"/>
            </a:b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643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</a:rPr>
              <a:t> يسوع ربي خلي الوحيد 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</a:rPr>
              <a:t>ولما نلتقي في الموطن السعيد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</a:rPr>
              <a:t>أكون معه دومًا في البيت الجديد  فسيأخذني للسماء  يسوع</a:t>
            </a:r>
          </a:p>
          <a:p>
            <a:br>
              <a:rPr lang="ar-EG" sz="6600" b="1" dirty="0">
                <a:solidFill>
                  <a:srgbClr val="005024"/>
                </a:solidFill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745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3207</TotalTime>
  <Words>98</Words>
  <Application>Microsoft Office PowerPoint</Application>
  <PresentationFormat>عرض على الشاشة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243</cp:revision>
  <dcterms:created xsi:type="dcterms:W3CDTF">2021-12-07T14:30:00Z</dcterms:created>
  <dcterms:modified xsi:type="dcterms:W3CDTF">2022-12-11T12:06:38Z</dcterms:modified>
</cp:coreProperties>
</file>