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0" r:id="rId3"/>
    <p:sldId id="322" r:id="rId4"/>
    <p:sldId id="323" r:id="rId5"/>
    <p:sldId id="329" r:id="rId6"/>
    <p:sldId id="327" r:id="rId7"/>
    <p:sldId id="330" r:id="rId8"/>
    <p:sldId id="325" r:id="rId9"/>
    <p:sldId id="331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9"/>
            <p14:sldId id="327"/>
            <p14:sldId id="330"/>
            <p14:sldId id="325"/>
            <p14:sldId id="33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/>
            <a:r>
              <a:rPr lang="ar-EG" sz="6000" b="1" dirty="0"/>
              <a:t>لا يَنعَسَنَّ حَافِظي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cs typeface="+mn-cs"/>
              </a:rPr>
              <a:t>1- </a:t>
            </a:r>
          </a:p>
          <a:p>
            <a:pPr rtl="1"/>
            <a:r>
              <a:rPr lang="ar-EG" sz="5400" b="1" dirty="0"/>
              <a:t>لا يَنعَسَنَّ حَافِظي   وَلا يَنــــامُ سَيِّدي</a:t>
            </a:r>
            <a:br>
              <a:rPr lang="ar-EG" sz="5400" b="1" dirty="0"/>
            </a:br>
            <a:r>
              <a:rPr lang="ar-EG" sz="5400" b="1" dirty="0"/>
              <a:t>أعطَى لَنا سَلامَـــــهُ   وَخَالِقي لَم يَنسَني</a:t>
            </a:r>
          </a:p>
          <a:p>
            <a:pPr rtl="1"/>
            <a:br>
              <a:rPr lang="ar-EG" sz="5400" b="1" dirty="0"/>
            </a:br>
            <a:r>
              <a:rPr lang="ar-EG" sz="5400" b="1" dirty="0"/>
              <a:t>وَفي كُلِّ الظُّرُوفِ لِيَ فِيهِ سَلامْ</a:t>
            </a:r>
            <a:br>
              <a:rPr lang="ar-EG" sz="5400" b="1" dirty="0"/>
            </a:br>
            <a:r>
              <a:rPr lang="ar-EG" sz="5400" b="1" dirty="0"/>
              <a:t>سَلامُهُ عَجيبٌ يَبقَى عَلَى الدَّوَامْ</a:t>
            </a:r>
          </a:p>
          <a:p>
            <a:pPr rtl="1"/>
            <a:br>
              <a:rPr lang="ar-EG" sz="1600" b="1" dirty="0"/>
            </a:br>
            <a:endParaRPr kumimoji="0" lang="ar-EG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rtl="1"/>
            <a:r>
              <a:rPr lang="ar-EG" sz="4800" b="1" dirty="0">
                <a:solidFill>
                  <a:srgbClr val="005024"/>
                </a:solidFill>
                <a:cs typeface="+mn-cs"/>
              </a:rPr>
              <a:t>(سَلامٌ </a:t>
            </a:r>
            <a:r>
              <a:rPr lang="ar-EG" sz="4800" b="1" dirty="0" err="1">
                <a:solidFill>
                  <a:srgbClr val="005024"/>
                </a:solidFill>
                <a:cs typeface="+mn-cs"/>
              </a:rPr>
              <a:t>سَلامٌ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4800" b="1" dirty="0" err="1">
                <a:solidFill>
                  <a:srgbClr val="005024"/>
                </a:solidFill>
                <a:cs typeface="+mn-cs"/>
              </a:rPr>
              <a:t>سَلامٌ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عِندي سَلامٌ في المَسيح)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في قلبي لي سَـــلام   وَفي فِكري سَــلام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لي سَلامٌ نَبعُهُ شَخصُ الحَبيب</a:t>
            </a:r>
          </a:p>
          <a:p>
            <a:pPr rtl="1"/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في ضِيقي لي سلامٌ   وَفي رَحبي سَـلام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لي سَلامٌ أنَّ سَيِّدي قَريب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5447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800" b="1" dirty="0">
                <a:cs typeface="+mn-cs"/>
              </a:rPr>
              <a:t>2-</a:t>
            </a:r>
          </a:p>
          <a:p>
            <a:pPr rtl="1"/>
            <a:r>
              <a:rPr lang="ar-EG" sz="4800" b="1" dirty="0">
                <a:cs typeface="+mn-cs"/>
              </a:rPr>
              <a:t> </a:t>
            </a:r>
            <a:r>
              <a:rPr lang="ar-EG" sz="4800" b="1" dirty="0"/>
              <a:t>مَهما كَانَت تَجرِبَتي لا تَحيدُ عَيني عَن يَسوعْ</a:t>
            </a:r>
            <a:br>
              <a:rPr lang="ar-EG" sz="5400" b="1" dirty="0"/>
            </a:br>
            <a:r>
              <a:rPr lang="ar-EG" sz="5400" b="1" dirty="0"/>
              <a:t>يُثَبِّتَنَّ قَدَمِيْ كَذا وَقلبي لَن يَرُوعْ</a:t>
            </a:r>
          </a:p>
          <a:p>
            <a:pPr rtl="1"/>
            <a:endParaRPr lang="ar-EG" sz="5400" b="1" dirty="0"/>
          </a:p>
          <a:p>
            <a:pPr rtl="1"/>
            <a:br>
              <a:rPr lang="ar-EG" sz="3600" b="1" dirty="0"/>
            </a:br>
            <a:r>
              <a:rPr lang="ar-EG" sz="5400" b="1" dirty="0"/>
              <a:t>تُحيطُ بي ذِرَاعُ القَديرِ وَالنَّصيرْ</a:t>
            </a:r>
            <a:br>
              <a:rPr lang="ar-EG" sz="5400" b="1" dirty="0"/>
            </a:br>
            <a:r>
              <a:rPr lang="ar-EG" sz="5400" b="1" dirty="0"/>
              <a:t>يُبعِدُ كُلَّ شَرٍّ فِيــــــــهِ فِدَاً كَثيرْ</a:t>
            </a:r>
          </a:p>
          <a:p>
            <a:pPr rtl="1"/>
            <a:br>
              <a:rPr lang="ar-EG" sz="2000" b="1" dirty="0"/>
            </a:br>
            <a:endParaRPr kumimoji="0" lang="ar-EG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1118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rtl="1"/>
            <a:r>
              <a:rPr lang="ar-EG" sz="4800" b="1" dirty="0">
                <a:solidFill>
                  <a:srgbClr val="005024"/>
                </a:solidFill>
                <a:cs typeface="+mn-cs"/>
              </a:rPr>
              <a:t>(سَلامٌ </a:t>
            </a:r>
            <a:r>
              <a:rPr lang="ar-EG" sz="4800" b="1" dirty="0" err="1">
                <a:solidFill>
                  <a:srgbClr val="005024"/>
                </a:solidFill>
                <a:cs typeface="+mn-cs"/>
              </a:rPr>
              <a:t>سَلامٌ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4800" b="1" dirty="0" err="1">
                <a:solidFill>
                  <a:srgbClr val="005024"/>
                </a:solidFill>
                <a:cs typeface="+mn-cs"/>
              </a:rPr>
              <a:t>سَلامٌ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عِندي سَلامٌ في المَسيح)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في قلبي لي سَـــلام   وَفي فِكري سَــلام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لي سَلامٌ نَبعُهُ شَخصُ الحَبيب</a:t>
            </a:r>
          </a:p>
          <a:p>
            <a:pPr rtl="1"/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في ضِيقي لي سلامٌ   وَفي رَحبي سَـلام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لي سَلامٌ أنَّ سَيِّدي قَريب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1113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5400" b="1" dirty="0">
                <a:cs typeface="+mn-cs"/>
              </a:rPr>
              <a:t>3- </a:t>
            </a:r>
          </a:p>
          <a:p>
            <a:pPr rtl="1"/>
            <a:r>
              <a:rPr lang="ar-EG" sz="5400" b="1" dirty="0">
                <a:cs typeface="+mn-cs"/>
              </a:rPr>
              <a:t>وَإنْ أحَاطَت الغُيُومْ   لَن يَترُكَنِّي مُنقِذِي</a:t>
            </a:r>
            <a:br>
              <a:rPr lang="ar-EG" sz="5400" b="1" dirty="0">
                <a:cs typeface="+mn-cs"/>
              </a:rPr>
            </a:br>
            <a:r>
              <a:rPr lang="ar-EG" sz="5400" b="1" dirty="0">
                <a:cs typeface="+mn-cs"/>
              </a:rPr>
              <a:t>إلَيْهِ آتي بالهُمُــــومْ   وَهوَ يَسُدُّ حَاجَتـي</a:t>
            </a:r>
          </a:p>
          <a:p>
            <a:pPr rtl="1"/>
            <a:br>
              <a:rPr lang="ar-EG" sz="7200" b="1" dirty="0">
                <a:cs typeface="+mn-cs"/>
              </a:rPr>
            </a:br>
            <a:r>
              <a:rPr lang="ar-EG" sz="5400" b="1" dirty="0">
                <a:cs typeface="+mn-cs"/>
              </a:rPr>
              <a:t>أنامُ في أمـــــانٍ   أدخُلُ في حِمَاه</a:t>
            </a:r>
            <a:br>
              <a:rPr lang="ar-EG" sz="5400" b="1" dirty="0">
                <a:cs typeface="+mn-cs"/>
              </a:rPr>
            </a:br>
            <a:r>
              <a:rPr lang="ar-EG" sz="5400" b="1" dirty="0">
                <a:cs typeface="+mn-cs"/>
              </a:rPr>
              <a:t>أُعَلِّي تَسبيحَاتي   أُمَجِّــــــدُ الإلَه</a:t>
            </a:r>
          </a:p>
          <a:p>
            <a:pPr rtl="1"/>
            <a:endParaRPr lang="ar-EG" sz="800" b="1" dirty="0">
              <a:solidFill>
                <a:srgbClr val="FF0000"/>
              </a:solidFill>
              <a:cs typeface="+mn-cs"/>
            </a:endParaRPr>
          </a:p>
          <a:p>
            <a:pPr rtl="1"/>
            <a:endParaRPr kumimoji="0" lang="ar-EG" sz="7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0572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rtl="1"/>
            <a:r>
              <a:rPr lang="ar-EG" sz="4800" b="1" dirty="0">
                <a:solidFill>
                  <a:srgbClr val="005024"/>
                </a:solidFill>
                <a:cs typeface="+mn-cs"/>
              </a:rPr>
              <a:t>(سَلامٌ </a:t>
            </a:r>
            <a:r>
              <a:rPr lang="ar-EG" sz="4800" b="1" dirty="0" err="1">
                <a:solidFill>
                  <a:srgbClr val="005024"/>
                </a:solidFill>
                <a:cs typeface="+mn-cs"/>
              </a:rPr>
              <a:t>سَلامٌ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4800" b="1" dirty="0" err="1">
                <a:solidFill>
                  <a:srgbClr val="005024"/>
                </a:solidFill>
                <a:cs typeface="+mn-cs"/>
              </a:rPr>
              <a:t>سَلامٌ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عِندي سَلامٌ في المَسيح)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في قلبي لي سَـــلام   وَفي فِكري سَــلام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لي سَلامٌ نَبعُهُ شَخصُ الحَبيب</a:t>
            </a:r>
          </a:p>
          <a:p>
            <a:pPr rtl="1"/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في ضِيقي لي سلامٌ   وَفي رَحبي سَـلام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لي سَلامٌ أنَّ سَيِّدي قَريب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4240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b="1" dirty="0">
                <a:cs typeface="+mn-cs"/>
              </a:rPr>
              <a:t>4</a:t>
            </a:r>
            <a:r>
              <a:rPr lang="ar-EG" b="1" dirty="0">
                <a:cs typeface="+mn-cs"/>
              </a:rPr>
              <a:t>- </a:t>
            </a:r>
          </a:p>
          <a:p>
            <a:pPr rtl="1"/>
            <a:r>
              <a:rPr lang="ar-EG" sz="4800" b="1" dirty="0"/>
              <a:t>لَدَيَّ كُلُّ ذا اليَقينْ   بِأنَّ سَــــــــيِّدِي أمِينْ</a:t>
            </a:r>
            <a:br>
              <a:rPr lang="ar-EG" sz="4800" b="1" dirty="0"/>
            </a:br>
            <a:r>
              <a:rPr lang="ar-EG" sz="4800" b="1" dirty="0"/>
              <a:t>فَإنَّهُ خَيْــــــرُ مُعِينْ   رَفِيقُ عُمري كُلَّ حِينْ</a:t>
            </a:r>
          </a:p>
          <a:p>
            <a:pPr rtl="1"/>
            <a:endParaRPr lang="ar-EG" sz="4800" b="1" dirty="0"/>
          </a:p>
          <a:p>
            <a:pPr rtl="1"/>
            <a:br>
              <a:rPr lang="ar-EG" sz="4800" b="1" dirty="0"/>
            </a:br>
            <a:r>
              <a:rPr lang="ar-EG" sz="4800" b="1" dirty="0"/>
              <a:t>مَنْ مِثلُهُ هُنَـاكَ   في كُلِّ ذا الوُجُودْ</a:t>
            </a:r>
            <a:br>
              <a:rPr lang="ar-EG" sz="4800" b="1" dirty="0"/>
            </a:br>
            <a:r>
              <a:rPr lang="ar-EG" sz="4800" b="1" dirty="0"/>
              <a:t>حَبيبٌ وَصَدِيقٌ   وَهـــوَ رَبٌّ وَدُودْ</a:t>
            </a:r>
          </a:p>
          <a:p>
            <a:pPr rtl="1"/>
            <a:br>
              <a:rPr lang="ar-EG" sz="1100" b="1" dirty="0"/>
            </a:br>
            <a:endParaRPr kumimoji="0" lang="ar-EG" sz="5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6748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solidFill>
                  <a:srgbClr val="005024"/>
                </a:solidFill>
                <a:cs typeface="+mn-cs"/>
              </a:rPr>
              <a:t>القرار:</a:t>
            </a:r>
          </a:p>
          <a:p>
            <a:pPr rtl="1"/>
            <a:r>
              <a:rPr lang="ar-EG" sz="4800" b="1" dirty="0">
                <a:solidFill>
                  <a:srgbClr val="005024"/>
                </a:solidFill>
                <a:cs typeface="+mn-cs"/>
              </a:rPr>
              <a:t>(سَلامٌ </a:t>
            </a:r>
            <a:r>
              <a:rPr lang="ar-EG" sz="4800" b="1" dirty="0" err="1">
                <a:solidFill>
                  <a:srgbClr val="005024"/>
                </a:solidFill>
                <a:cs typeface="+mn-cs"/>
              </a:rPr>
              <a:t>سَلامٌ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</a:t>
            </a:r>
            <a:r>
              <a:rPr lang="ar-EG" sz="4800" b="1" dirty="0" err="1">
                <a:solidFill>
                  <a:srgbClr val="005024"/>
                </a:solidFill>
                <a:cs typeface="+mn-cs"/>
              </a:rPr>
              <a:t>سَلامٌ</a:t>
            </a:r>
            <a:r>
              <a:rPr lang="ar-EG" sz="4800" b="1" dirty="0">
                <a:solidFill>
                  <a:srgbClr val="005024"/>
                </a:solidFill>
                <a:cs typeface="+mn-cs"/>
              </a:rPr>
              <a:t> عِندي سَلامٌ في المَسيح)</a:t>
            </a:r>
            <a:r>
              <a:rPr lang="ar-EG" b="1" dirty="0">
                <a:solidFill>
                  <a:srgbClr val="005024"/>
                </a:solidFill>
                <a:cs typeface="+mn-cs"/>
              </a:rPr>
              <a:t>2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في قلبي لي سَـــلام   وَفي فِكري سَــلام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لي سَلامٌ نَبعُهُ شَخصُ الحَبيب</a:t>
            </a:r>
          </a:p>
          <a:p>
            <a:pPr rtl="1"/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في ضِيقي لي سلامٌ   وَفي رَحبي سَـلام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dirty="0">
                <a:solidFill>
                  <a:srgbClr val="005024"/>
                </a:solidFill>
                <a:cs typeface="+mn-cs"/>
              </a:rPr>
              <a:t>لي سَلامٌ أنَّ سَيِّدي قَريب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endParaRPr kumimoji="0" lang="ar-EG" sz="36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3887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5027</TotalTime>
  <Words>285</Words>
  <Application>Microsoft Office PowerPoint</Application>
  <PresentationFormat>عرض على الشاشة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479</cp:revision>
  <dcterms:created xsi:type="dcterms:W3CDTF">2021-12-07T14:30:00Z</dcterms:created>
  <dcterms:modified xsi:type="dcterms:W3CDTF">2023-12-02T08:37:50Z</dcterms:modified>
</cp:coreProperties>
</file>