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لإلَهنا </a:t>
            </a:r>
            <a:r>
              <a:rPr lang="ar-EG" altLang="ar-EG" sz="6000" b="1" dirty="0" err="1"/>
              <a:t>بنعِد</a:t>
            </a:r>
            <a:r>
              <a:rPr lang="ar-EG" altLang="ar-EG" sz="6000" b="1" dirty="0"/>
              <a:t> طَريـــــــق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1-</a:t>
            </a:r>
            <a:r>
              <a:rPr lang="ar-EG" altLang="ar-EG" sz="1100" b="1" dirty="0">
                <a:cs typeface="+mn-cs"/>
              </a:rPr>
              <a:t> </a:t>
            </a:r>
            <a:r>
              <a:rPr lang="ar-EG" altLang="ar-EG" b="1" dirty="0">
                <a:cs typeface="+mn-cs"/>
              </a:rPr>
              <a:t>(لإلَهنا </a:t>
            </a:r>
            <a:r>
              <a:rPr lang="ar-EG" altLang="ar-EG" b="1" dirty="0" err="1">
                <a:cs typeface="+mn-cs"/>
              </a:rPr>
              <a:t>بنعِد</a:t>
            </a:r>
            <a:r>
              <a:rPr lang="ar-EG" altLang="ar-EG" b="1" dirty="0">
                <a:cs typeface="+mn-cs"/>
              </a:rPr>
              <a:t> طَريـــــــق وهُتافنا </a:t>
            </a:r>
            <a:r>
              <a:rPr lang="ar-EG" altLang="ar-EG" b="1" dirty="0" err="1">
                <a:cs typeface="+mn-cs"/>
              </a:rPr>
              <a:t>بيْهد</a:t>
            </a:r>
            <a:r>
              <a:rPr lang="ar-EG" altLang="ar-EG" b="1" dirty="0">
                <a:cs typeface="+mn-cs"/>
              </a:rPr>
              <a:t> أســوارْ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وَسْط القفْرْ ووَسْط الضِّيق </a:t>
            </a:r>
            <a:r>
              <a:rPr lang="ar-EG" altLang="ar-EG" b="1" dirty="0" err="1">
                <a:cs typeface="+mn-cs"/>
              </a:rPr>
              <a:t>بنرَنِّم</a:t>
            </a:r>
            <a:r>
              <a:rPr lang="ar-EG" altLang="ar-EG" b="1" dirty="0">
                <a:cs typeface="+mn-cs"/>
              </a:rPr>
              <a:t> ليَسُوع البَارْ)</a:t>
            </a:r>
            <a:r>
              <a:rPr lang="ar-EG" altLang="ar-EG" sz="3200" b="1" dirty="0">
                <a:cs typeface="+mn-cs"/>
              </a:rPr>
              <a:t>2</a:t>
            </a:r>
            <a:br>
              <a:rPr lang="ar-EG" altLang="ar-EG" b="1" dirty="0">
                <a:cs typeface="+mn-cs"/>
              </a:rPr>
            </a:br>
            <a:r>
              <a:rPr lang="ar-EG" altLang="ar-EG" b="1" dirty="0">
                <a:cs typeface="+mn-cs"/>
              </a:rPr>
              <a:t>(باسم إلهنا باسم فادينا  رافعين راية الانتِصَار)</a:t>
            </a:r>
            <a:r>
              <a:rPr lang="ar-EG" altLang="ar-EG" sz="3200" b="1" dirty="0">
                <a:cs typeface="+mn-cs"/>
              </a:rPr>
              <a:t>2</a:t>
            </a:r>
          </a:p>
          <a:p>
            <a:pPr rtl="1"/>
            <a:br>
              <a:rPr lang="en-US" altLang="ar-EG" sz="2000" b="1" dirty="0"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 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le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elahna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benaed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tareeq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wehotafna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byehed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aswar</a:t>
            </a:r>
            <a:br>
              <a:rPr lang="en-US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ar-EG" altLang="ar-EG" sz="2800" b="1" dirty="0">
                <a:solidFill>
                  <a:srgbClr val="FF0000"/>
                </a:solidFill>
                <a:cs typeface="+mn-cs"/>
              </a:rPr>
              <a:t>2(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wast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elqafro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wast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eDDiq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  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benrannem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elbar</a:t>
            </a:r>
            <a:br>
              <a:rPr lang="en-US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besm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elahna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besm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fadina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 </a:t>
            </a:r>
            <a:r>
              <a:rPr lang="en-US" altLang="ar-EG" sz="10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rafaeen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rayet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alenteSar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ar-EG" altLang="ar-EG" sz="2800" b="1" dirty="0">
                <a:cs typeface="+mn-cs"/>
              </a:rPr>
            </a:br>
            <a:br>
              <a:rPr lang="en-US" altLang="ar-EG" sz="1000" b="1" dirty="0">
                <a:cs typeface="+mn-cs"/>
              </a:rPr>
            </a:br>
            <a:r>
              <a:rPr lang="en-US" altLang="ar-EG" sz="3200" b="1" dirty="0">
                <a:cs typeface="+mn-cs"/>
              </a:rPr>
              <a:t>We prepare a way to Our Lord, our shouting</a:t>
            </a:r>
          </a:p>
          <a:p>
            <a:pPr rtl="1"/>
            <a:r>
              <a:rPr lang="en-US" altLang="ar-EG" sz="3200" b="1" dirty="0">
                <a:cs typeface="+mn-cs"/>
              </a:rPr>
              <a:t> breaks walls. In the middle of the wilderness we sing to Jesus. In the name of our Lord and</a:t>
            </a:r>
          </a:p>
          <a:p>
            <a:pPr rtl="1"/>
            <a:r>
              <a:rPr lang="en-US" altLang="ar-EG" sz="3200" b="1" dirty="0">
                <a:cs typeface="+mn-cs"/>
              </a:rPr>
              <a:t> redeemer we lift victory banners.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6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24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alt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altLang="ar-EG" sz="4800" b="1" dirty="0">
                <a:solidFill>
                  <a:srgbClr val="005024"/>
                </a:solidFill>
                <a:cs typeface="+mn-cs"/>
              </a:rPr>
              <a:t> السَّاكِنْ وَسْطِينا وَسْط هُتافنا وأغانينا</a:t>
            </a:r>
            <a:br>
              <a:rPr lang="ar-EG" alt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altLang="ar-EG" sz="4800" b="1" dirty="0">
                <a:solidFill>
                  <a:srgbClr val="005024"/>
                </a:solidFill>
                <a:cs typeface="+mn-cs"/>
              </a:rPr>
              <a:t> مَصْدَر أفراحنـا  وسَلامنا اللي مالِينا)</a:t>
            </a:r>
            <a:r>
              <a:rPr lang="ar-EG" altLang="ar-EG" sz="3600" b="1" dirty="0">
                <a:solidFill>
                  <a:srgbClr val="005024"/>
                </a:solidFill>
                <a:cs typeface="+mn-cs"/>
              </a:rPr>
              <a:t>2</a:t>
            </a:r>
            <a:endParaRPr lang="ar-EG" altLang="ar-EG" sz="1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alt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elssaken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wastina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wast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hotafna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waghanina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maSdar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afrahna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 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salamna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elli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maleena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2</a:t>
            </a:r>
            <a:endParaRPr lang="en-US" altLang="ar-EG" sz="2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1000" b="1" dirty="0">
                <a:solidFill>
                  <a:srgbClr val="005024"/>
                </a:solidFill>
                <a:cs typeface="+mn-cs"/>
              </a:rPr>
            </a:br>
            <a:br>
              <a:rPr lang="en-US" altLang="ar-EG" sz="10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You live among us; our shouting and singing.</a:t>
            </a:r>
            <a:br>
              <a:rPr lang="en-US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You are the source of our joy and peace.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000" b="1" dirty="0">
                <a:cs typeface="+mn-cs"/>
              </a:rPr>
              <a:t>2-</a:t>
            </a:r>
            <a:r>
              <a:rPr lang="ar-EG" altLang="ar-EG" sz="1100" b="1" dirty="0">
                <a:cs typeface="+mn-cs"/>
              </a:rPr>
              <a:t> </a:t>
            </a:r>
            <a:r>
              <a:rPr lang="ar-EG" altLang="ar-EG" sz="4400" b="1" dirty="0">
                <a:cs typeface="+mn-cs"/>
              </a:rPr>
              <a:t>(إحنا شعبك المَنصور  وبدمَّك إحنا غالبينْ</a:t>
            </a:r>
            <a:br>
              <a:rPr lang="ar-EG" altLang="ar-EG" sz="4400" b="1" dirty="0">
                <a:cs typeface="+mn-cs"/>
              </a:rPr>
            </a:br>
            <a:r>
              <a:rPr lang="ar-EG" altLang="ar-EG" sz="4400" b="1" dirty="0">
                <a:cs typeface="+mn-cs"/>
              </a:rPr>
              <a:t>بهُتافنا العَدو مَأسُور  ولسُلطان إبليس قاهـرينْ)</a:t>
            </a:r>
            <a:r>
              <a:rPr lang="ar-EG" altLang="ar-EG" sz="3200" b="1" dirty="0">
                <a:cs typeface="+mn-cs"/>
              </a:rPr>
              <a:t>2</a:t>
            </a:r>
            <a:br>
              <a:rPr lang="ar-EG" altLang="ar-EG" sz="4400" b="1" dirty="0">
                <a:cs typeface="+mn-cs"/>
              </a:rPr>
            </a:br>
            <a:r>
              <a:rPr lang="ar-EG" altLang="ar-EG" sz="4200" b="1" dirty="0">
                <a:cs typeface="+mn-cs"/>
              </a:rPr>
              <a:t>(</a:t>
            </a:r>
            <a:r>
              <a:rPr lang="ar-EG" altLang="ar-EG" sz="4200" b="1" dirty="0" err="1">
                <a:cs typeface="+mn-cs"/>
              </a:rPr>
              <a:t>إنتَ</a:t>
            </a:r>
            <a:r>
              <a:rPr lang="ar-EG" altLang="ar-EG" sz="4200" b="1" dirty="0">
                <a:cs typeface="+mn-cs"/>
              </a:rPr>
              <a:t> مَلِكنا </a:t>
            </a:r>
            <a:r>
              <a:rPr lang="ar-EG" altLang="ar-EG" sz="4200" b="1" dirty="0" err="1">
                <a:cs typeface="+mn-cs"/>
              </a:rPr>
              <a:t>وإنتَ</a:t>
            </a:r>
            <a:r>
              <a:rPr lang="ar-EG" altLang="ar-EG" sz="4200" b="1" dirty="0">
                <a:cs typeface="+mn-cs"/>
              </a:rPr>
              <a:t> قائِدنـا وإحنا في حَرْبِنا مُنتصرينْ)</a:t>
            </a:r>
            <a:r>
              <a:rPr lang="ar-EG" altLang="ar-EG" sz="3200" b="1" dirty="0">
                <a:cs typeface="+mn-cs"/>
              </a:rPr>
              <a:t>2</a:t>
            </a:r>
          </a:p>
          <a:p>
            <a:pPr rtl="1"/>
            <a:br>
              <a:rPr lang="en-US" altLang="ar-EG" sz="2400" b="1" dirty="0">
                <a:cs typeface="+mn-cs"/>
              </a:rPr>
            </a:b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(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ehna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shaabak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elmanSoor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webdammak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ehna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ghalbeen</a:t>
            </a:r>
            <a:br>
              <a:rPr lang="en-US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ar-EG" altLang="ar-EG" sz="2800" b="1" dirty="0">
                <a:solidFill>
                  <a:srgbClr val="FF0000"/>
                </a:solidFill>
                <a:cs typeface="+mn-cs"/>
              </a:rPr>
              <a:t>2( 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be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hotafna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alaado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maasoor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 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welsoltan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eblees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FF0000"/>
                </a:solidFill>
                <a:cs typeface="+mn-cs"/>
              </a:rPr>
              <a:t>qahreen</a:t>
            </a:r>
            <a:br>
              <a:rPr lang="en-US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26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2600" b="1" dirty="0" err="1">
                <a:solidFill>
                  <a:srgbClr val="FF0000"/>
                </a:solidFill>
                <a:cs typeface="+mn-cs"/>
              </a:rPr>
              <a:t>enta</a:t>
            </a:r>
            <a:r>
              <a:rPr lang="en-US" altLang="ar-EG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600" b="1" dirty="0" err="1">
                <a:solidFill>
                  <a:srgbClr val="FF0000"/>
                </a:solidFill>
                <a:cs typeface="+mn-cs"/>
              </a:rPr>
              <a:t>malekna</a:t>
            </a:r>
            <a:r>
              <a:rPr lang="en-US" altLang="ar-EG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600" b="1" dirty="0" err="1">
                <a:solidFill>
                  <a:srgbClr val="FF0000"/>
                </a:solidFill>
                <a:cs typeface="+mn-cs"/>
              </a:rPr>
              <a:t>wenta</a:t>
            </a:r>
            <a:r>
              <a:rPr lang="en-US" altLang="ar-EG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600" b="1" dirty="0" err="1">
                <a:solidFill>
                  <a:srgbClr val="FF0000"/>
                </a:solidFill>
                <a:cs typeface="+mn-cs"/>
              </a:rPr>
              <a:t>qaaedna</a:t>
            </a:r>
            <a:r>
              <a:rPr lang="en-US" altLang="ar-EG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600" b="1" dirty="0" err="1">
                <a:solidFill>
                  <a:srgbClr val="FF0000"/>
                </a:solidFill>
                <a:cs typeface="+mn-cs"/>
              </a:rPr>
              <a:t>wehna</a:t>
            </a:r>
            <a:r>
              <a:rPr lang="en-US" altLang="ar-EG" sz="26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altLang="ar-EG" sz="2600" b="1" dirty="0" err="1">
                <a:solidFill>
                  <a:srgbClr val="FF0000"/>
                </a:solidFill>
                <a:cs typeface="+mn-cs"/>
              </a:rPr>
              <a:t>harbena</a:t>
            </a:r>
            <a:r>
              <a:rPr lang="en-US" altLang="ar-EG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2600" b="1" dirty="0" err="1">
                <a:solidFill>
                  <a:srgbClr val="FF0000"/>
                </a:solidFill>
                <a:cs typeface="+mn-cs"/>
              </a:rPr>
              <a:t>montaSereen</a:t>
            </a:r>
            <a:r>
              <a:rPr lang="en-US" altLang="ar-EG" sz="26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2600" b="1" dirty="0">
                <a:cs typeface="+mn-cs"/>
              </a:rPr>
            </a:br>
            <a:endParaRPr lang="ar-EG" altLang="ar-EG" sz="1600" b="1" dirty="0">
              <a:cs typeface="+mn-cs"/>
            </a:endParaRPr>
          </a:p>
          <a:p>
            <a:pPr rtl="1"/>
            <a:br>
              <a:rPr lang="en-US" altLang="ar-EG" sz="9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We are Your victorious people, we win by Your</a:t>
            </a:r>
          </a:p>
          <a:p>
            <a:pPr rtl="1"/>
            <a:r>
              <a:rPr lang="en-US" altLang="ar-EG" sz="2800" b="1" dirty="0">
                <a:cs typeface="+mn-cs"/>
              </a:rPr>
              <a:t> blood. The enemy lost the battle by our shouting</a:t>
            </a:r>
          </a:p>
          <a:p>
            <a:pPr rtl="1"/>
            <a:r>
              <a:rPr lang="en-US" altLang="ar-EG" sz="2800" b="1" dirty="0">
                <a:cs typeface="+mn-cs"/>
              </a:rPr>
              <a:t> and we rule over him. You are our king and our </a:t>
            </a:r>
          </a:p>
          <a:p>
            <a:pPr rtl="1"/>
            <a:r>
              <a:rPr lang="en-US" altLang="ar-EG" sz="2800" b="1" dirty="0">
                <a:cs typeface="+mn-cs"/>
              </a:rPr>
              <a:t>leader and we will win our war.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60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6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24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alt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altLang="ar-EG" sz="4800" b="1" dirty="0">
                <a:solidFill>
                  <a:srgbClr val="005024"/>
                </a:solidFill>
                <a:cs typeface="+mn-cs"/>
              </a:rPr>
              <a:t> السَّاكِنْ وَسْطِينا وَسْط هُتافنا وأغانينا</a:t>
            </a:r>
            <a:br>
              <a:rPr lang="ar-EG" alt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altLang="ar-EG" sz="4800" b="1" dirty="0">
                <a:solidFill>
                  <a:srgbClr val="005024"/>
                </a:solidFill>
                <a:cs typeface="+mn-cs"/>
              </a:rPr>
              <a:t> مَصْدَر أفراحنـا  وسَلامنا اللي مالِينا)</a:t>
            </a:r>
            <a:r>
              <a:rPr lang="ar-EG" altLang="ar-EG" sz="3600" b="1" dirty="0">
                <a:solidFill>
                  <a:srgbClr val="005024"/>
                </a:solidFill>
                <a:cs typeface="+mn-cs"/>
              </a:rPr>
              <a:t>2</a:t>
            </a:r>
            <a:endParaRPr lang="ar-EG" altLang="ar-EG" sz="1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alt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elssaken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wastina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wast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hotafna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waghanina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maSdar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afrahna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 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salamna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elli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maleena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2</a:t>
            </a:r>
            <a:endParaRPr lang="en-US" altLang="ar-EG" sz="2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1000" b="1" dirty="0">
                <a:solidFill>
                  <a:srgbClr val="005024"/>
                </a:solidFill>
                <a:cs typeface="+mn-cs"/>
              </a:rPr>
            </a:br>
            <a:br>
              <a:rPr lang="en-US" altLang="ar-EG" sz="10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You live among us; our shouting and singing.</a:t>
            </a:r>
            <a:br>
              <a:rPr lang="en-US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You are the source of our joy and peace.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8605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b="1" dirty="0">
                <a:cs typeface="+mn-cs"/>
              </a:rPr>
              <a:t>3</a:t>
            </a:r>
            <a:r>
              <a:rPr lang="ar-EG" altLang="ar-EG" b="1" dirty="0">
                <a:cs typeface="+mn-cs"/>
              </a:rPr>
              <a:t>-</a:t>
            </a:r>
            <a:r>
              <a:rPr lang="ar-EG" altLang="ar-EG" sz="1100" b="1" dirty="0">
                <a:cs typeface="+mn-cs"/>
              </a:rPr>
              <a:t> </a:t>
            </a:r>
            <a:r>
              <a:rPr lang="ar-EG" altLang="ar-EG" sz="4000" b="1" dirty="0">
                <a:cs typeface="+mn-cs"/>
              </a:rPr>
              <a:t>(</a:t>
            </a:r>
            <a:r>
              <a:rPr lang="ar-EG" altLang="ar-EG" sz="4400" b="1" dirty="0">
                <a:cs typeface="+mn-cs"/>
              </a:rPr>
              <a:t>كُلّ أيَّامنا أفراحْ   ليالينـا أعْياد لِيَسوعْ </a:t>
            </a:r>
          </a:p>
          <a:p>
            <a:pPr rtl="1"/>
            <a:r>
              <a:rPr lang="ar-EG" altLang="ar-EG" sz="4400" b="1" dirty="0" err="1">
                <a:cs typeface="+mn-cs"/>
              </a:rPr>
              <a:t>وإنتَ</a:t>
            </a:r>
            <a:r>
              <a:rPr lang="ar-EG" altLang="ar-EG" sz="4400" b="1" dirty="0">
                <a:cs typeface="+mn-cs"/>
              </a:rPr>
              <a:t> ضَامِن الأفراحْ </a:t>
            </a:r>
            <a:r>
              <a:rPr lang="ar-EG" altLang="ar-EG" sz="4400" b="1" dirty="0" err="1">
                <a:cs typeface="+mn-cs"/>
              </a:rPr>
              <a:t>وإنتَ</a:t>
            </a:r>
            <a:r>
              <a:rPr lang="ar-EG" altLang="ar-EG" sz="4400" b="1" dirty="0">
                <a:cs typeface="+mn-cs"/>
              </a:rPr>
              <a:t> رجَانا </a:t>
            </a:r>
            <a:r>
              <a:rPr lang="ar-EG" altLang="ar-EG" sz="4400" b="1" dirty="0" err="1">
                <a:cs typeface="+mn-cs"/>
              </a:rPr>
              <a:t>يايَسوعْ</a:t>
            </a:r>
            <a:r>
              <a:rPr lang="ar-EG" altLang="ar-EG" sz="4400" b="1" dirty="0">
                <a:cs typeface="+mn-cs"/>
              </a:rPr>
              <a:t>)</a:t>
            </a:r>
            <a:r>
              <a:rPr lang="ar-EG" altLang="ar-EG" sz="3600" b="1" dirty="0">
                <a:cs typeface="+mn-cs"/>
              </a:rPr>
              <a:t>2</a:t>
            </a:r>
            <a:br>
              <a:rPr lang="ar-EG" altLang="ar-EG" sz="4400" b="1" dirty="0">
                <a:cs typeface="+mn-cs"/>
              </a:rPr>
            </a:br>
            <a:r>
              <a:rPr lang="ar-EG" altLang="ar-EG" sz="4400" b="1" dirty="0">
                <a:cs typeface="+mn-cs"/>
              </a:rPr>
              <a:t>(عابرين إحنا وبتسبيحنا نِجعَـل الوَادي يَنبوعْ)</a:t>
            </a:r>
            <a:r>
              <a:rPr lang="ar-EG" altLang="ar-EG" sz="3600" b="1" dirty="0">
                <a:cs typeface="+mn-cs"/>
              </a:rPr>
              <a:t>2</a:t>
            </a:r>
            <a:endParaRPr lang="ar-EG" altLang="ar-EG" sz="1600" b="1" dirty="0">
              <a:cs typeface="+mn-cs"/>
            </a:endParaRPr>
          </a:p>
          <a:p>
            <a:pPr rtl="1"/>
            <a:br>
              <a:rPr lang="ar-EG" altLang="ar-EG" sz="2400" b="1" dirty="0"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ayyamna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afrah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layalina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aayad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yasou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ar-EG" altLang="ar-EG" sz="28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ar-EG" altLang="ar-EG" sz="3200" b="1" dirty="0">
                <a:solidFill>
                  <a:srgbClr val="FF0000"/>
                </a:solidFill>
                <a:cs typeface="+mn-cs"/>
              </a:rPr>
              <a:t>(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wenta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Damen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afrah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wenta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rajana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yasou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aabrin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ehna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webtasbehna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nejaal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elwadi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yanboa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altLang="ar-EG" sz="1000" b="1" dirty="0">
                <a:cs typeface="+mn-cs"/>
              </a:rPr>
            </a:br>
            <a:endParaRPr lang="ar-EG" altLang="ar-EG" sz="1000" b="1" dirty="0">
              <a:cs typeface="+mn-cs"/>
            </a:endParaRPr>
          </a:p>
          <a:p>
            <a:pPr rtl="1"/>
            <a:endParaRPr lang="ar-EG" altLang="ar-EG" sz="1000" b="1" dirty="0">
              <a:cs typeface="+mn-cs"/>
            </a:endParaRPr>
          </a:p>
          <a:p>
            <a:pPr rtl="1"/>
            <a:br>
              <a:rPr lang="en-US" altLang="ar-EG" sz="1000" b="1" dirty="0">
                <a:cs typeface="+mn-cs"/>
              </a:rPr>
            </a:br>
            <a:r>
              <a:rPr lang="en-US" altLang="ar-EG" sz="3200" b="1" dirty="0">
                <a:cs typeface="+mn-cs"/>
              </a:rPr>
              <a:t>All our days and nights are feasts for Jesus. You </a:t>
            </a:r>
          </a:p>
          <a:p>
            <a:pPr rtl="1"/>
            <a:r>
              <a:rPr lang="en-US" altLang="ar-EG" sz="3200" b="1" dirty="0">
                <a:cs typeface="+mn-cs"/>
              </a:rPr>
              <a:t>guarantee joys and You are our joy, Jesus. We </a:t>
            </a:r>
          </a:p>
          <a:p>
            <a:pPr rtl="1"/>
            <a:r>
              <a:rPr lang="en-US" altLang="ar-EG" sz="3200" b="1" dirty="0">
                <a:cs typeface="+mn-cs"/>
              </a:rPr>
              <a:t>cross singing and making the desert a spring.</a:t>
            </a: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453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6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24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48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EG" alt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altLang="ar-EG" sz="4800" b="1" dirty="0">
                <a:solidFill>
                  <a:srgbClr val="005024"/>
                </a:solidFill>
                <a:cs typeface="+mn-cs"/>
              </a:rPr>
              <a:t> السَّاكِنْ وَسْطِينا وَسْط هُتافنا وأغانينا</a:t>
            </a:r>
            <a:br>
              <a:rPr lang="ar-EG" alt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4800" b="1" dirty="0" err="1">
                <a:solidFill>
                  <a:srgbClr val="005024"/>
                </a:solidFill>
                <a:cs typeface="+mn-cs"/>
              </a:rPr>
              <a:t>إنتَ</a:t>
            </a:r>
            <a:r>
              <a:rPr lang="ar-EG" altLang="ar-EG" sz="4800" b="1" dirty="0">
                <a:solidFill>
                  <a:srgbClr val="005024"/>
                </a:solidFill>
                <a:cs typeface="+mn-cs"/>
              </a:rPr>
              <a:t> مَصْدَر أفراحنـا  وسَلامنا اللي مالِينا)</a:t>
            </a:r>
            <a:r>
              <a:rPr lang="ar-EG" altLang="ar-EG" sz="3600" b="1" dirty="0">
                <a:solidFill>
                  <a:srgbClr val="005024"/>
                </a:solidFill>
                <a:cs typeface="+mn-cs"/>
              </a:rPr>
              <a:t>2</a:t>
            </a:r>
            <a:endParaRPr lang="ar-EG" altLang="ar-EG" sz="18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alt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elssaken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wastina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wast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hotafna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waghanina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enta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maSdar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afrahna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 we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salamna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elli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maleena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2</a:t>
            </a:r>
            <a:endParaRPr lang="en-US" altLang="ar-EG" sz="20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1000" b="1" dirty="0">
                <a:solidFill>
                  <a:srgbClr val="005024"/>
                </a:solidFill>
                <a:cs typeface="+mn-cs"/>
              </a:rPr>
            </a:br>
            <a:br>
              <a:rPr lang="en-US" altLang="ar-EG" sz="10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You live among us; our shouting and singing.</a:t>
            </a:r>
            <a:br>
              <a:rPr lang="en-US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You are the source of our joy and peace.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7835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5053</TotalTime>
  <Words>478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484</cp:revision>
  <dcterms:created xsi:type="dcterms:W3CDTF">2021-12-07T14:30:00Z</dcterms:created>
  <dcterms:modified xsi:type="dcterms:W3CDTF">2023-12-05T08:58:47Z</dcterms:modified>
</cp:coreProperties>
</file>