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10" r:id="rId4"/>
    <p:sldId id="277" r:id="rId5"/>
    <p:sldId id="311" r:id="rId6"/>
    <p:sldId id="312" r:id="rId7"/>
    <p:sldId id="317" r:id="rId8"/>
    <p:sldId id="314" r:id="rId9"/>
    <p:sldId id="315" r:id="rId10"/>
    <p:sldId id="31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277"/>
            <p14:sldId id="311"/>
            <p14:sldId id="312"/>
            <p14:sldId id="317"/>
            <p14:sldId id="314"/>
            <p14:sldId id="315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0" d="100"/>
          <a:sy n="50" d="100"/>
        </p:scale>
        <p:origin x="204" y="-5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لالهنا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بنعد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طريق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السَّاكِنْ وَسْطِينا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وَسْط هُتافنا وأغانينا</a:t>
            </a:r>
            <a:b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مَصْدَر أفراحنـا 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وسَلامنا اللي مالِينا)2</a:t>
            </a:r>
            <a:b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94953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(لإلَهنا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بنعِد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طَريـــــــق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وهُتافنا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بيْهد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أســوارْ</a:t>
            </a:r>
            <a:b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وَسْط القفْرْ ووَسْط الضِّيق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بنرَنِّم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ليَسُوع البَارْ)2</a:t>
            </a:r>
            <a:b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-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endParaRPr lang="ar-SA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(باسم إلهنا باسم فادينا  رافعين راية الانتِصَار)</a:t>
            </a:r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b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8000" b="1" dirty="0">
                <a:cs typeface="+mn-cs"/>
              </a:rPr>
            </a:br>
            <a:br>
              <a:rPr lang="ar-EG" sz="8000" b="1" dirty="0">
                <a:cs typeface="+mn-cs"/>
              </a:rPr>
            </a:br>
            <a:br>
              <a:rPr lang="ar-EG" sz="8000" b="1" dirty="0"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39109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السَّاكِنْ وَسْطِينا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وَسْط هُتافنا وأغانينا</a:t>
            </a:r>
            <a:b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مَصْدَر أفراحنـا 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وسَلامنا اللي مالِينا)2</a:t>
            </a:r>
            <a:b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(إحنا شعبك المَنصور 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وبدمَّك إحنا غالبينْ</a:t>
            </a:r>
            <a:b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بهُتافنا العَدو مَأسُور 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ولسُلطان إبليس قاهـرينْ)2</a:t>
            </a:r>
            <a:b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82080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447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مَلِكنا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وإنتَ</a:t>
            </a:r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قائِدنا</a:t>
            </a:r>
            <a:b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وإحنا في حَرْبِنا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مُنتصرينْ)</a:t>
            </a: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b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21876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السَّاكِنْ وَسْطِينا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وَسْط هُتافنا وأغانينا</a:t>
            </a:r>
            <a:b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SA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مَصْدَر أفراحنـا  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وسَلامنا اللي مالِينا)2</a:t>
            </a:r>
            <a:br>
              <a:rPr lang="ar-SA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1578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(كُلّ أيَّامنا أفراحْ  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ليالينـا أعْياد لِيَسوعْ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وإنتَ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ضَامِن الأفراحْ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وإنتَ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رجَانا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يايَسوعْ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b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67659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524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SA" sz="7200" b="1" dirty="0">
                <a:effectLst/>
                <a:cs typeface="+mn-cs"/>
              </a:rPr>
              <a:t>(عابرين إحنا وبتسبيحنــا</a:t>
            </a:r>
            <a:br>
              <a:rPr lang="ar-SA" sz="7200" b="1" dirty="0">
                <a:effectLst/>
                <a:cs typeface="+mn-cs"/>
              </a:rPr>
            </a:br>
            <a:r>
              <a:rPr lang="ar-SA" sz="7200" b="1" dirty="0">
                <a:effectLst/>
                <a:cs typeface="+mn-cs"/>
              </a:rPr>
              <a:t>نِجعَـل الوَادي يَنبــــــوعْ)2</a:t>
            </a:r>
            <a:br>
              <a:rPr lang="ar-SA" sz="7200" b="1" dirty="0">
                <a:effectLst/>
                <a:cs typeface="+mn-cs"/>
              </a:rPr>
            </a:br>
            <a:endParaRPr lang="ar-SA" sz="7200" b="1" dirty="0">
              <a:effectLst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18297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3222</TotalTime>
  <Words>171</Words>
  <Application>Microsoft Office PowerPoint</Application>
  <PresentationFormat>عرض على الشاشة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2023-12-05T08:42:02Z</dcterms:modified>
</cp:coreProperties>
</file>