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3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لَكَ يا سَيِّدِي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1-</a:t>
            </a:r>
            <a:r>
              <a:rPr lang="ar-EG" altLang="ar-EG" sz="1100" b="1" dirty="0">
                <a:cs typeface="+mn-cs"/>
              </a:rPr>
              <a:t> </a:t>
            </a:r>
          </a:p>
          <a:p>
            <a:pPr rtl="1"/>
            <a:r>
              <a:rPr lang="ar-EG" altLang="ar-EG" sz="4400" b="1" dirty="0"/>
              <a:t>لَكَ يا سَيِّدِي يا فَرحَتي يا بَسمَتي أُقَدِّمُ تَسبيحَتي</a:t>
            </a:r>
            <a:br>
              <a:rPr lang="ar-EG" altLang="ar-EG" sz="4400" b="1" dirty="0"/>
            </a:br>
            <a:r>
              <a:rPr lang="ar-EG" altLang="ar-EG" sz="4400" b="1" dirty="0"/>
              <a:t>وَكُلُّ طَيْرٍ في </a:t>
            </a:r>
            <a:r>
              <a:rPr lang="ar-EG" altLang="ar-EG" sz="4400" b="1" dirty="0" err="1"/>
              <a:t>السَّمَا</a:t>
            </a:r>
            <a:r>
              <a:rPr lang="ar-EG" altLang="ar-EG" sz="4400" b="1" dirty="0"/>
              <a:t>   وَكُلُّ عُشبٍ قد نَمَا</a:t>
            </a:r>
            <a:br>
              <a:rPr lang="ar-EG" altLang="ar-EG" sz="4400" b="1" dirty="0"/>
            </a:br>
            <a:r>
              <a:rPr lang="ar-EG" altLang="ar-EG" sz="4400" b="1" dirty="0"/>
              <a:t>وَالزَّهرُ في أغصَـانِهِ   لَكَ يُغَنِّي بَاسِمَـــا</a:t>
            </a:r>
            <a:endParaRPr lang="en-US" altLang="ar-EG" sz="4400" b="1" dirty="0"/>
          </a:p>
          <a:p>
            <a:pPr rtl="1"/>
            <a:br>
              <a:rPr lang="es-ES" altLang="ar-EG" sz="1200" b="1" dirty="0"/>
            </a:br>
            <a:r>
              <a:rPr lang="es-ES" altLang="ar-EG" sz="2800" b="1" dirty="0" err="1">
                <a:solidFill>
                  <a:srgbClr val="FF0000"/>
                </a:solidFill>
              </a:rPr>
              <a:t>laka</a:t>
            </a:r>
            <a:r>
              <a:rPr lang="es-ES" altLang="ar-EG" sz="2800" b="1" dirty="0">
                <a:solidFill>
                  <a:srgbClr val="FF0000"/>
                </a:solidFill>
              </a:rPr>
              <a:t> ya </a:t>
            </a:r>
            <a:r>
              <a:rPr lang="es-ES" altLang="ar-EG" sz="2800" b="1" dirty="0" err="1">
                <a:solidFill>
                  <a:srgbClr val="FF0000"/>
                </a:solidFill>
              </a:rPr>
              <a:t>sayedi</a:t>
            </a:r>
            <a:r>
              <a:rPr lang="es-ES" altLang="ar-EG" sz="2800" b="1" dirty="0">
                <a:solidFill>
                  <a:srgbClr val="FF0000"/>
                </a:solidFill>
              </a:rPr>
              <a:t>   ya </a:t>
            </a:r>
            <a:r>
              <a:rPr lang="es-ES" altLang="ar-EG" sz="2800" b="1" dirty="0" err="1">
                <a:solidFill>
                  <a:srgbClr val="FF0000"/>
                </a:solidFill>
              </a:rPr>
              <a:t>farhati</a:t>
            </a:r>
            <a:r>
              <a:rPr lang="es-ES" altLang="ar-EG" sz="2800" b="1" dirty="0">
                <a:solidFill>
                  <a:srgbClr val="FF0000"/>
                </a:solidFill>
              </a:rPr>
              <a:t> ya basmati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oqaddemo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tasbeehati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wa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kollo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tayren</a:t>
            </a:r>
            <a:r>
              <a:rPr lang="es-ES" altLang="ar-EG" sz="2800" b="1" dirty="0">
                <a:solidFill>
                  <a:srgbClr val="FF0000"/>
                </a:solidFill>
              </a:rPr>
              <a:t> fi</a:t>
            </a:r>
            <a:r>
              <a:rPr lang="en-US" altLang="ar-EG" sz="2800" b="1" dirty="0">
                <a:solidFill>
                  <a:srgbClr val="FF0000"/>
                </a:solidFill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</a:rPr>
              <a:t>el</a:t>
            </a:r>
            <a:r>
              <a:rPr lang="es-ES" altLang="ar-EG" sz="2800" b="1" dirty="0" err="1">
                <a:solidFill>
                  <a:srgbClr val="FF0000"/>
                </a:solidFill>
              </a:rPr>
              <a:t>ssama</a:t>
            </a:r>
            <a:r>
              <a:rPr lang="es-ES" altLang="ar-EG" sz="2800" b="1" dirty="0">
                <a:solidFill>
                  <a:srgbClr val="FF0000"/>
                </a:solidFill>
              </a:rPr>
              <a:t>   </a:t>
            </a:r>
            <a:r>
              <a:rPr lang="es-ES" altLang="ar-EG" sz="2800" b="1" dirty="0" err="1">
                <a:solidFill>
                  <a:srgbClr val="FF0000"/>
                </a:solidFill>
              </a:rPr>
              <a:t>wa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kollo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aoshben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qad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nama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wazzahro</a:t>
            </a:r>
            <a:r>
              <a:rPr lang="es-ES" altLang="ar-EG" sz="2800" b="1" dirty="0">
                <a:solidFill>
                  <a:srgbClr val="FF0000"/>
                </a:solidFill>
              </a:rPr>
              <a:t> fi </a:t>
            </a:r>
            <a:r>
              <a:rPr lang="es-ES" altLang="ar-EG" sz="2800" b="1" dirty="0" err="1">
                <a:solidFill>
                  <a:srgbClr val="FF0000"/>
                </a:solidFill>
              </a:rPr>
              <a:t>aghSanehi</a:t>
            </a:r>
            <a:r>
              <a:rPr lang="es-ES" altLang="ar-EG" sz="2800" b="1" dirty="0">
                <a:solidFill>
                  <a:srgbClr val="FF0000"/>
                </a:solidFill>
              </a:rPr>
              <a:t>   </a:t>
            </a:r>
            <a:r>
              <a:rPr lang="es-ES" altLang="ar-EG" sz="2800" b="1" dirty="0" err="1">
                <a:solidFill>
                  <a:srgbClr val="FF0000"/>
                </a:solidFill>
              </a:rPr>
              <a:t>laka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yoghanni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basema</a:t>
            </a:r>
            <a:br>
              <a:rPr lang="en-US" altLang="ar-EG" sz="900" b="1" dirty="0"/>
            </a:br>
            <a:endParaRPr lang="ar-EG" altLang="ar-EG" sz="900" b="1" dirty="0"/>
          </a:p>
          <a:p>
            <a:pPr rtl="1"/>
            <a:br>
              <a:rPr lang="en-US" altLang="ar-EG" sz="900" b="1" dirty="0"/>
            </a:br>
            <a:r>
              <a:rPr lang="en-US" altLang="ar-EG" sz="2800" b="1" dirty="0"/>
              <a:t>Lord, my joy and smile, I offer You my praises. </a:t>
            </a:r>
          </a:p>
          <a:p>
            <a:pPr rtl="1"/>
            <a:r>
              <a:rPr lang="en-US" altLang="ar-EG" sz="2800" b="1" dirty="0"/>
              <a:t>Every bird in the sky, every stalk of grass and all </a:t>
            </a:r>
          </a:p>
          <a:p>
            <a:pPr rtl="1"/>
            <a:r>
              <a:rPr lang="en-US" altLang="ar-EG" sz="2800" b="1" dirty="0"/>
              <a:t>the flowers are singing to you.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2-</a:t>
            </a:r>
          </a:p>
          <a:p>
            <a:pPr rtl="1"/>
            <a:r>
              <a:rPr lang="ar-EG" altLang="ar-EG" sz="1100" b="1" dirty="0">
                <a:cs typeface="+mn-cs"/>
              </a:rPr>
              <a:t> </a:t>
            </a:r>
            <a:r>
              <a:rPr lang="ar-EG" altLang="ar-EG" sz="4400" b="1" dirty="0">
                <a:cs typeface="+mn-cs"/>
              </a:rPr>
              <a:t>لَكَ يا سَيِّدِي   مَحَبَّتي وَثِقَتي يا ضَامِناً سَلامَتي</a:t>
            </a:r>
            <a:br>
              <a:rPr lang="ar-EG" altLang="ar-EG" sz="4400" b="1" dirty="0">
                <a:cs typeface="+mn-cs"/>
              </a:rPr>
            </a:br>
            <a:r>
              <a:rPr lang="ar-EG" altLang="ar-EG" sz="4400" b="1" dirty="0">
                <a:cs typeface="+mn-cs"/>
              </a:rPr>
              <a:t>ففي طَريقِ غُربَتي   عَيناكَ تَحمِي خُطوَتي</a:t>
            </a:r>
            <a:br>
              <a:rPr lang="ar-EG" altLang="ar-EG" sz="4400" b="1" dirty="0">
                <a:cs typeface="+mn-cs"/>
              </a:rPr>
            </a:br>
            <a:r>
              <a:rPr lang="ar-EG" altLang="ar-EG" sz="4400" b="1" dirty="0">
                <a:cs typeface="+mn-cs"/>
              </a:rPr>
              <a:t>وَإن ضَلَلتُ تائِهَــاً   تُعِيدُ لي بَصِيرَتـــــــي</a:t>
            </a:r>
          </a:p>
          <a:p>
            <a:pPr rtl="1"/>
            <a:br>
              <a:rPr lang="ar-EG" altLang="ar-EG" sz="1800" b="1" dirty="0">
                <a:cs typeface="+mn-cs"/>
              </a:rPr>
            </a:b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laka</a:t>
            </a:r>
            <a:r>
              <a:rPr lang="es-ES" altLang="ar-EG" sz="2800" b="1" dirty="0">
                <a:solidFill>
                  <a:srgbClr val="FF0000"/>
                </a:solidFill>
                <a:cs typeface="+mn-cs"/>
              </a:rPr>
              <a:t> ya </a:t>
            </a: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sayedi</a:t>
            </a:r>
            <a:r>
              <a:rPr lang="es-ES" altLang="ar-EG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mahabbati</a:t>
            </a:r>
            <a:r>
              <a:rPr lang="es-E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s-E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theqati</a:t>
            </a:r>
            <a:br>
              <a:rPr lang="ar-EG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s-ES" altLang="ar-EG" sz="2800" b="1" dirty="0">
                <a:solidFill>
                  <a:srgbClr val="FF0000"/>
                </a:solidFill>
                <a:cs typeface="+mn-cs"/>
              </a:rPr>
              <a:t>ya </a:t>
            </a: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Damenan</a:t>
            </a:r>
            <a:r>
              <a:rPr lang="es-E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  <a:cs typeface="+mn-cs"/>
              </a:rPr>
              <a:t>salamati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fafi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tareeqi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ghorbati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aaynaka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tahmi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khotwati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in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Dalalto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taaehan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toaeedo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li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baSeerati</a:t>
            </a:r>
            <a:br>
              <a:rPr lang="ar-EG" altLang="ar-EG" sz="900" b="1" dirty="0">
                <a:cs typeface="+mn-cs"/>
              </a:rPr>
            </a:br>
            <a:endParaRPr lang="ar-EG" altLang="ar-EG" sz="900" b="1" dirty="0">
              <a:cs typeface="+mn-cs"/>
            </a:endParaRPr>
          </a:p>
          <a:p>
            <a:pPr rtl="1"/>
            <a:br>
              <a:rPr lang="ar-EG" altLang="ar-EG" sz="9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Lord, You guarantee my safety, I love and trust You. </a:t>
            </a:r>
          </a:p>
          <a:p>
            <a:pPr rtl="1"/>
            <a:r>
              <a:rPr lang="en-US" altLang="ar-EG" sz="2800" b="1" dirty="0">
                <a:cs typeface="+mn-cs"/>
              </a:rPr>
              <a:t>As I am in the pilgrimage Your eyes protect </a:t>
            </a:r>
          </a:p>
          <a:p>
            <a:pPr rtl="1"/>
            <a:r>
              <a:rPr lang="en-US" altLang="ar-EG" sz="2800" b="1" dirty="0">
                <a:cs typeface="+mn-cs"/>
              </a:rPr>
              <a:t>my step and if I am lost You restore my vision.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60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3</a:t>
            </a:r>
            <a:r>
              <a:rPr lang="ar-EG" altLang="ar-EG" b="1" dirty="0">
                <a:cs typeface="+mn-cs"/>
              </a:rPr>
              <a:t>-</a:t>
            </a:r>
            <a:r>
              <a:rPr lang="ar-EG" altLang="ar-EG" sz="1100" b="1" dirty="0">
                <a:cs typeface="+mn-cs"/>
              </a:rPr>
              <a:t> </a:t>
            </a:r>
          </a:p>
          <a:p>
            <a:pPr rtl="1"/>
            <a:r>
              <a:rPr lang="ar-EG" altLang="ar-EG" sz="4000" b="1" dirty="0"/>
              <a:t>لَكَ يا سَيِّدِي   لَكَ أنا بِجُملَتي يا مَلجَأي وَرَاحَتي</a:t>
            </a:r>
            <a:br>
              <a:rPr lang="ar-EG" altLang="ar-EG" sz="4000" b="1" dirty="0"/>
            </a:br>
            <a:r>
              <a:rPr lang="ar-EG" altLang="ar-EG" sz="4000" b="1" dirty="0"/>
              <a:t>أُعطِيكَ آمَالي الكِبَار  أُعطِيكَ لَيْلي وَالنَّهَار</a:t>
            </a:r>
            <a:br>
              <a:rPr lang="ar-EG" altLang="ar-EG" sz="4000" b="1" dirty="0"/>
            </a:br>
            <a:r>
              <a:rPr lang="ar-EG" altLang="ar-EG" sz="4000" b="1" dirty="0"/>
              <a:t>أُعطِيكَ قلبي خَالِصَاً   قَدِّسْهُ في نورٍ وِنَـار</a:t>
            </a:r>
          </a:p>
          <a:p>
            <a:pPr rtl="1"/>
            <a:br>
              <a:rPr lang="ar-EG" altLang="ar-EG" sz="1200" b="1" dirty="0"/>
            </a:br>
            <a:r>
              <a:rPr lang="es-ES" altLang="ar-EG" sz="2800" b="1" dirty="0" err="1">
                <a:solidFill>
                  <a:srgbClr val="FF0000"/>
                </a:solidFill>
              </a:rPr>
              <a:t>laka</a:t>
            </a:r>
            <a:r>
              <a:rPr lang="es-ES" altLang="ar-EG" sz="2800" b="1" dirty="0">
                <a:solidFill>
                  <a:srgbClr val="FF0000"/>
                </a:solidFill>
              </a:rPr>
              <a:t> ya </a:t>
            </a:r>
            <a:r>
              <a:rPr lang="es-ES" altLang="ar-EG" sz="2800" b="1" dirty="0" err="1">
                <a:solidFill>
                  <a:srgbClr val="FF0000"/>
                </a:solidFill>
              </a:rPr>
              <a:t>sayedi</a:t>
            </a:r>
            <a:r>
              <a:rPr lang="es-ES" altLang="ar-EG" sz="2800" b="1" dirty="0">
                <a:solidFill>
                  <a:srgbClr val="FF0000"/>
                </a:solidFill>
              </a:rPr>
              <a:t>   </a:t>
            </a:r>
            <a:r>
              <a:rPr lang="es-ES" altLang="ar-EG" sz="2800" b="1" dirty="0" err="1">
                <a:solidFill>
                  <a:srgbClr val="FF0000"/>
                </a:solidFill>
              </a:rPr>
              <a:t>laka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ana</a:t>
            </a:r>
            <a:r>
              <a:rPr lang="es-ES" altLang="ar-EG" sz="2800" b="1" dirty="0">
                <a:solidFill>
                  <a:srgbClr val="FF0000"/>
                </a:solidFill>
              </a:rPr>
              <a:t> be </a:t>
            </a:r>
            <a:r>
              <a:rPr lang="es-ES" altLang="ar-EG" sz="2800" b="1" dirty="0" err="1">
                <a:solidFill>
                  <a:srgbClr val="FF0000"/>
                </a:solidFill>
              </a:rPr>
              <a:t>jomlati</a:t>
            </a:r>
            <a:br>
              <a:rPr lang="ar-EG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>
                <a:solidFill>
                  <a:srgbClr val="FF0000"/>
                </a:solidFill>
              </a:rPr>
              <a:t>ya </a:t>
            </a:r>
            <a:r>
              <a:rPr lang="es-ES" altLang="ar-EG" sz="2800" b="1" dirty="0" err="1">
                <a:solidFill>
                  <a:srgbClr val="FF0000"/>
                </a:solidFill>
              </a:rPr>
              <a:t>malja</a:t>
            </a:r>
            <a:r>
              <a:rPr lang="en-US" altLang="ar-EG" sz="2800" b="1" dirty="0">
                <a:solidFill>
                  <a:srgbClr val="FF0000"/>
                </a:solidFill>
              </a:rPr>
              <a:t>a</a:t>
            </a:r>
            <a:r>
              <a:rPr lang="es-ES" altLang="ar-EG" sz="2800" b="1" dirty="0">
                <a:solidFill>
                  <a:srgbClr val="FF0000"/>
                </a:solidFill>
              </a:rPr>
              <a:t>i </a:t>
            </a:r>
            <a:r>
              <a:rPr lang="es-ES" altLang="ar-EG" sz="2800" b="1" dirty="0" err="1">
                <a:solidFill>
                  <a:srgbClr val="FF0000"/>
                </a:solidFill>
              </a:rPr>
              <a:t>wa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rahati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oateeka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aamali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alkebar</a:t>
            </a:r>
            <a:r>
              <a:rPr lang="es-ES" altLang="ar-EG" sz="2800" b="1" dirty="0">
                <a:solidFill>
                  <a:srgbClr val="FF0000"/>
                </a:solidFill>
              </a:rPr>
              <a:t>   </a:t>
            </a:r>
            <a:r>
              <a:rPr lang="es-ES" altLang="ar-EG" sz="2800" b="1" dirty="0" err="1">
                <a:solidFill>
                  <a:srgbClr val="FF0000"/>
                </a:solidFill>
              </a:rPr>
              <a:t>oateeka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layli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wannahar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oateeka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qalbi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khaleSan</a:t>
            </a:r>
            <a:r>
              <a:rPr lang="es-ES" altLang="ar-EG" sz="2800" b="1" dirty="0">
                <a:solidFill>
                  <a:srgbClr val="FF0000"/>
                </a:solidFill>
              </a:rPr>
              <a:t>   </a:t>
            </a:r>
            <a:r>
              <a:rPr lang="es-ES" altLang="ar-EG" sz="2800" b="1" dirty="0" err="1">
                <a:solidFill>
                  <a:srgbClr val="FF0000"/>
                </a:solidFill>
              </a:rPr>
              <a:t>qaddesho</a:t>
            </a:r>
            <a:r>
              <a:rPr lang="es-ES" altLang="ar-EG" sz="2800" b="1" dirty="0">
                <a:solidFill>
                  <a:srgbClr val="FF0000"/>
                </a:solidFill>
              </a:rPr>
              <a:t> fi </a:t>
            </a:r>
            <a:r>
              <a:rPr lang="es-ES" altLang="ar-EG" sz="2800" b="1" dirty="0" err="1">
                <a:solidFill>
                  <a:srgbClr val="FF0000"/>
                </a:solidFill>
              </a:rPr>
              <a:t>noren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wa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nar</a:t>
            </a:r>
            <a:br>
              <a:rPr lang="ar-EG" altLang="ar-EG" sz="1000" b="1" dirty="0"/>
            </a:br>
            <a:endParaRPr lang="ar-EG" altLang="ar-EG" sz="1000" b="1" dirty="0"/>
          </a:p>
          <a:p>
            <a:pPr rtl="1"/>
            <a:br>
              <a:rPr lang="ar-EG" altLang="ar-EG" sz="1000" b="1" dirty="0"/>
            </a:br>
            <a:r>
              <a:rPr lang="en-US" altLang="ar-EG" sz="2800" b="1" dirty="0"/>
              <a:t>Lord, I am all Yours, You are my shelter and comfort.</a:t>
            </a:r>
          </a:p>
          <a:p>
            <a:pPr rtl="1"/>
            <a:r>
              <a:rPr lang="en-US" altLang="ar-EG" sz="2800" b="1" dirty="0"/>
              <a:t> I have all my hopes in You day and night. </a:t>
            </a:r>
          </a:p>
          <a:p>
            <a:pPr rtl="1"/>
            <a:r>
              <a:rPr lang="en-US" altLang="ar-EG" sz="2800" b="1" dirty="0"/>
              <a:t>I give you my heart, sanctify it by light and fire.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453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5060</TotalTime>
  <Words>278</Words>
  <Application>Microsoft Office PowerPoint</Application>
  <PresentationFormat>عرض على الشاشة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486</cp:revision>
  <dcterms:created xsi:type="dcterms:W3CDTF">2021-12-07T14:30:00Z</dcterms:created>
  <dcterms:modified xsi:type="dcterms:W3CDTF">2023-12-05T09:31:48Z</dcterms:modified>
</cp:coreProperties>
</file>