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4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يا سيدي يا فرحتي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ar-EG" sz="5400" b="1" dirty="0">
                <a:cs typeface="+mn-cs"/>
              </a:rPr>
              <a:t> 1- لَكَ يا سَيِّدِي </a:t>
            </a:r>
          </a:p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ar-EG" sz="5400" b="1" dirty="0">
                <a:cs typeface="+mn-cs"/>
              </a:rPr>
              <a:t>يا فَرحَتي يا بَسمَتي أُقَدِّمُ تَسبيحَتي</a:t>
            </a:r>
            <a:br>
              <a:rPr lang="ar-EG" altLang="ar-EG" sz="5400" b="1" dirty="0">
                <a:cs typeface="+mn-cs"/>
              </a:rPr>
            </a:br>
            <a:r>
              <a:rPr lang="ar-EG" altLang="ar-EG" sz="5400" b="1" dirty="0">
                <a:cs typeface="+mn-cs"/>
              </a:rPr>
              <a:t>وَكُلُّ طَيْرٍ في </a:t>
            </a:r>
            <a:r>
              <a:rPr lang="ar-EG" altLang="ar-EG" sz="5400" b="1" dirty="0" err="1">
                <a:cs typeface="+mn-cs"/>
              </a:rPr>
              <a:t>السَّمَا</a:t>
            </a:r>
            <a:r>
              <a:rPr lang="ar-EG" altLang="ar-EG" sz="5400" b="1" dirty="0">
                <a:cs typeface="+mn-cs"/>
              </a:rPr>
              <a:t>   وَكُلُّ عُشبٍ قد نَمَا</a:t>
            </a:r>
            <a:br>
              <a:rPr lang="ar-EG" altLang="ar-EG" sz="5400" b="1" dirty="0">
                <a:cs typeface="+mn-cs"/>
              </a:rPr>
            </a:br>
            <a:r>
              <a:rPr lang="ar-EG" altLang="ar-EG" sz="5400" b="1" dirty="0">
                <a:cs typeface="+mn-cs"/>
              </a:rPr>
              <a:t>وَالزَّهرُ في أغصَـانِهِ   لَكَ يُغَنِّي بَاسِمَـــا</a:t>
            </a:r>
            <a:br>
              <a:rPr lang="es-ES" altLang="ar-EG" sz="3200" b="1" dirty="0">
                <a:cs typeface="+mn-cs"/>
              </a:rPr>
            </a:br>
            <a:endParaRPr lang="ar-EG" altLang="en-US" sz="115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ar-EG" sz="5400" b="1" dirty="0">
                <a:cs typeface="+mn-cs"/>
              </a:rPr>
              <a:t> 2- لَكَ يا سَيِّدِي </a:t>
            </a:r>
          </a:p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ar-EG" sz="5400" b="1" dirty="0">
                <a:cs typeface="+mn-cs"/>
              </a:rPr>
              <a:t>مَحَبَّتي وَثِقَتي يا ضَامِناً سَلامَتي</a:t>
            </a:r>
            <a:br>
              <a:rPr lang="ar-EG" altLang="ar-EG" sz="5400" b="1" dirty="0">
                <a:cs typeface="+mn-cs"/>
              </a:rPr>
            </a:br>
            <a:r>
              <a:rPr lang="ar-EG" altLang="ar-EG" sz="5400" b="1" dirty="0">
                <a:cs typeface="+mn-cs"/>
              </a:rPr>
              <a:t>ففي طَريقِ غُربَتي عَيناكَ تَحمِي خُطوَتي</a:t>
            </a:r>
            <a:br>
              <a:rPr lang="ar-EG" altLang="ar-EG" sz="5400" b="1" dirty="0">
                <a:cs typeface="+mn-cs"/>
              </a:rPr>
            </a:br>
            <a:r>
              <a:rPr lang="ar-EG" altLang="ar-EG" sz="5400" b="1" dirty="0">
                <a:cs typeface="+mn-cs"/>
              </a:rPr>
              <a:t>وَإن ضَلَلتُ تائِهَاً  تُعِيدُ لي بَصِيرَتي</a:t>
            </a:r>
            <a:br>
              <a:rPr lang="es-ES" altLang="ar-EG" sz="3200" b="1" dirty="0">
                <a:cs typeface="+mn-cs"/>
              </a:rPr>
            </a:br>
            <a:endParaRPr lang="ar-EG" altLang="en-US" sz="115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85411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ar-EG" sz="5400" b="1" dirty="0">
                <a:cs typeface="+mn-cs"/>
              </a:rPr>
              <a:t> 3- لَكَ يا سَيِّدِي </a:t>
            </a:r>
          </a:p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ar-EG" sz="5400" b="1" dirty="0">
                <a:cs typeface="+mn-cs"/>
              </a:rPr>
              <a:t>لَكَ أنا بِجُملَتي يا مَلجَأي وَرَاحَتي</a:t>
            </a:r>
            <a:br>
              <a:rPr lang="ar-EG" altLang="ar-EG" sz="5400" b="1" dirty="0">
                <a:cs typeface="+mn-cs"/>
              </a:rPr>
            </a:br>
            <a:r>
              <a:rPr lang="ar-EG" altLang="ar-EG" sz="5400" b="1" dirty="0">
                <a:cs typeface="+mn-cs"/>
              </a:rPr>
              <a:t>أُعطِيكَ آمَالي الكِبَار  أُعطِيكَ لَيْلي وَالنَّهَار</a:t>
            </a:r>
            <a:br>
              <a:rPr lang="ar-EG" altLang="ar-EG" sz="5400" b="1" dirty="0">
                <a:cs typeface="+mn-cs"/>
              </a:rPr>
            </a:br>
            <a:r>
              <a:rPr lang="ar-EG" altLang="ar-EG" sz="5400" b="1" dirty="0">
                <a:cs typeface="+mn-cs"/>
              </a:rPr>
              <a:t>أُعطِيكَ قلبي خَالِصَاً   قَدِّسْهُ في نورٍ وِنَـار</a:t>
            </a:r>
            <a:br>
              <a:rPr lang="es-ES" altLang="ar-EG" sz="3200" b="1" dirty="0">
                <a:cs typeface="+mn-cs"/>
              </a:rPr>
            </a:br>
            <a:endParaRPr lang="ar-EG" altLang="en-US" sz="115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8788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3223</TotalTime>
  <Words>86</Words>
  <Application>Microsoft Office PowerPoint</Application>
  <PresentationFormat>عرض على الشاشة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250</cp:revision>
  <dcterms:created xsi:type="dcterms:W3CDTF">2021-12-07T14:30:00Z</dcterms:created>
  <dcterms:modified xsi:type="dcterms:W3CDTF">2023-12-05T09:23:48Z</dcterms:modified>
</cp:coreProperties>
</file>