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6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48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لكي تكون لي الحياة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لكي تكون لي الحياة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فيض الحياة أتيت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على الصليب قد ارتفعت جذبتني إليـــــــــــك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ق: </a:t>
            </a:r>
            <a:r>
              <a:rPr lang="ar-EG" sz="7200" b="1" dirty="0">
                <a:solidFill>
                  <a:srgbClr val="003300"/>
                </a:solidFill>
              </a:rPr>
              <a:t>حبك يسوع عجيب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حبك يسوع عظيم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(كشاة قد ذبحت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أثامي</a:t>
            </a:r>
            <a:r>
              <a:rPr lang="ar-EG" sz="7200" b="1" dirty="0">
                <a:solidFill>
                  <a:srgbClr val="003300"/>
                </a:solidFill>
              </a:rPr>
              <a:t> قد حملت)2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فديتنـــــــــي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للمنتهى أحببتني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ومن أجلي سحقت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منظر ولا جمال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صورة بل لعنة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ق: </a:t>
            </a:r>
            <a:r>
              <a:rPr lang="ar-EG" sz="7200" b="1" dirty="0">
                <a:solidFill>
                  <a:srgbClr val="003300"/>
                </a:solidFill>
              </a:rPr>
              <a:t>حبك يسوع عجيب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حبك يسوع عظيم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(كشاة قد ذبحت 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أثامي</a:t>
            </a:r>
            <a:r>
              <a:rPr lang="ar-EG" sz="7200" b="1" dirty="0">
                <a:solidFill>
                  <a:srgbClr val="003300"/>
                </a:solidFill>
              </a:rPr>
              <a:t> قد حملت)2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فديتنـــــــــي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324038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71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2024-04-11T12:52:37Z</dcterms:modified>
</cp:coreProperties>
</file>