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4" r:id="rId3"/>
    <p:sldId id="327" r:id="rId4"/>
    <p:sldId id="329" r:id="rId5"/>
    <p:sldId id="330" r:id="rId6"/>
    <p:sldId id="331" r:id="rId7"/>
    <p:sldId id="3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7"/>
            <p14:sldId id="329"/>
            <p14:sldId id="330"/>
            <p14:sldId id="331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61" d="100"/>
          <a:sy n="61" d="100"/>
        </p:scale>
        <p:origin x="72" y="1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 err="1"/>
              <a:t>لِلعَذرا</a:t>
            </a:r>
            <a:r>
              <a:rPr lang="ar-EG" altLang="ar-EG" sz="6000" b="1" dirty="0"/>
              <a:t> </a:t>
            </a:r>
            <a:r>
              <a:rPr lang="ar-EG" altLang="ar-EG" sz="6000" b="1" dirty="0" err="1"/>
              <a:t>جا</a:t>
            </a:r>
            <a:r>
              <a:rPr lang="ar-EG" altLang="ar-EG" sz="6000" b="1" dirty="0"/>
              <a:t> جبرائيل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000" b="1" dirty="0">
                <a:cs typeface="+mn-cs"/>
              </a:rPr>
              <a:t>1-</a:t>
            </a:r>
          </a:p>
          <a:p>
            <a:pPr rtl="1"/>
            <a:r>
              <a:rPr lang="ar-EG" altLang="ar-EG" sz="3200" b="1" dirty="0"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لِلعَذرا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جبرائيل   لِمَدِينَـــة في الجَليلْ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قال لهــــا الرَّبُّ مَعْكِ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يامَرْيَم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سَلام جَزيلْ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lelaathra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jebraael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lemadina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jaleel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arrabo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yamariam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jazeel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000" b="1" kern="0" noProof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Gabriel, the angel came to the virgin in a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city in Galilee and said "God is with you, Mary and great peace unto you". 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000" b="1" dirty="0">
                <a:cs typeface="+mn-cs"/>
              </a:rPr>
              <a:t>2-</a:t>
            </a:r>
            <a:r>
              <a:rPr lang="ar-EG" altLang="ar-EG" sz="3200" b="1" dirty="0">
                <a:cs typeface="+mn-cs"/>
              </a:rPr>
              <a:t> </a:t>
            </a:r>
          </a:p>
          <a:p>
            <a:pPr rtl="1"/>
            <a:r>
              <a:rPr kumimoji="0" lang="ar-EG" sz="4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المِذوَد وِلدِت يَسُوع في العَالَم مالوش مَكانْ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والتِّبن فِرَاشُه الحَقير  مَعَ إنُّه صَاحِب التِّيجان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methwad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weldet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malosh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wettebni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frasho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elhaqeer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Saheb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elttijan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 delivered Jesus in a manger as He had no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place in the world. He slept on straw though 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has crowns. 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48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3-</a:t>
            </a:r>
          </a:p>
          <a:p>
            <a:pPr rtl="1"/>
            <a:r>
              <a:rPr lang="ar-EG" altLang="ar-EG" sz="3600" b="1" dirty="0">
                <a:cs typeface="+mn-cs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والمَلاك قال لِلرُّعَاة   بالفرَح أُبَشِّرُكم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المَسِيحُ الرَّبُّ جاء   اِفرَحُوا بمُخَلِصِكُم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welmalak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lelrroaah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obashsherokom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mokhaleSekom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angel told the shepherds that he is bringing  joyful news as Christ the savior is born.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99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4-</a:t>
            </a:r>
          </a:p>
          <a:p>
            <a:pPr rtl="1"/>
            <a:r>
              <a:rPr lang="ar-EG" altLang="ar-EG" sz="3600" b="1" dirty="0"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والمَلايكة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سَبَّـــحُوا  لِلعَلي باِلاحْتِرامْ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قالوا بالنَّاس السُّرور وعَلى الأرضِ السَّلامْ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welmalayka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sabbaho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lelaali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belehteram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belnnas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elssoror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alarDi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elssalam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Angels praised the Almighty and said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"Joy to the world and Peace on earth".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107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000" b="1" dirty="0">
                <a:cs typeface="+mn-cs"/>
              </a:rPr>
              <a:t>5-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فَتَعَالُوا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ياخُطاة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وَانظُروا الحُبَّ الشِّدِيدْ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يَسُوع زِينة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يتوِلِد زَيِّ العَبيـــدْ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fataalo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khotah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wanzoro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elhobba</a:t>
            </a:r>
            <a:r>
              <a:rPr lang="en-US" sz="31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100" b="1" kern="0" dirty="0" err="1">
                <a:solidFill>
                  <a:srgbClr val="FF0000"/>
                </a:solidFill>
                <a:latin typeface="Arial"/>
                <a:cs typeface="Arial"/>
              </a:rPr>
              <a:t>el</a:t>
            </a:r>
            <a:r>
              <a:rPr kumimoji="0" lang="en-US" sz="3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shadeed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zenet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yetweled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zayil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aabeed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5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ye sinners and see His great love; Jesus, the best in heaven, is born like a slave.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40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b="1" dirty="0">
                <a:cs typeface="+mn-cs"/>
              </a:rPr>
              <a:t>6</a:t>
            </a:r>
            <a:r>
              <a:rPr lang="ar-EG" altLang="ar-EG" b="1" dirty="0">
                <a:cs typeface="+mn-cs"/>
              </a:rPr>
              <a:t>-</a:t>
            </a:r>
            <a:r>
              <a:rPr lang="ar-EG" altLang="ar-EG" sz="3600" b="1" dirty="0">
                <a:cs typeface="+mn-cs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وِبفَقرُه لِينا الغِنَى وِبمُوته لينا الحَياة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وِبصْعُوده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لِلسَّما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صار لِنا نِجْلِس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مَعَاهْ</a:t>
            </a:r>
            <a:endParaRPr kumimoji="0" lang="ar-EG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webfaaro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webmoto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webeSaodo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lelssama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Sar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nejles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5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get rich by His poverty and alive by His death and as He ascended to heaven He gave us to sit with Him. 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490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5191</TotalTime>
  <Words>330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501</cp:revision>
  <dcterms:created xsi:type="dcterms:W3CDTF">2021-12-07T14:30:00Z</dcterms:created>
  <dcterms:modified xsi:type="dcterms:W3CDTF">2023-12-18T11:21:59Z</dcterms:modified>
</cp:coreProperties>
</file>