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70" r:id="rId4"/>
    <p:sldId id="369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0"/>
            <p14:sldId id="369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>
      <p:cViewPr varScale="1">
        <p:scale>
          <a:sx n="58" d="100"/>
          <a:sy n="58" d="100"/>
        </p:scale>
        <p:origin x="44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19073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للعذراء </a:t>
            </a:r>
            <a:r>
              <a:rPr lang="ar-EG" sz="7200" b="1" dirty="0" err="1"/>
              <a:t>جا</a:t>
            </a:r>
            <a:r>
              <a:rPr lang="ar-EG" sz="7200" b="1" dirty="0"/>
              <a:t> جبرائيل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9809"/>
            <a:ext cx="9982199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7200" b="1" dirty="0" err="1"/>
              <a:t>لِلعَذرا</a:t>
            </a:r>
            <a:r>
              <a:rPr lang="ar-EG" sz="7200" b="1" dirty="0"/>
              <a:t> </a:t>
            </a:r>
            <a:r>
              <a:rPr lang="ar-EG" sz="7200" b="1" dirty="0" err="1"/>
              <a:t>جا</a:t>
            </a:r>
            <a:r>
              <a:rPr lang="ar-EG" sz="7200" b="1" dirty="0"/>
              <a:t> جبرائيل</a:t>
            </a:r>
          </a:p>
          <a:p>
            <a:pPr algn="ctr" rtl="1"/>
            <a:r>
              <a:rPr lang="ar-EG" sz="7200" b="1" dirty="0"/>
              <a:t>لِمَدِينَـــة في الجَليلْ</a:t>
            </a:r>
            <a:br>
              <a:rPr lang="ar-EG" sz="7200" b="1" dirty="0"/>
            </a:br>
            <a:r>
              <a:rPr lang="ar-EG" sz="7200" b="1" dirty="0"/>
              <a:t>قال لهــــا الرَّبُّ مَعْكِ</a:t>
            </a:r>
          </a:p>
          <a:p>
            <a:pPr algn="ctr" rtl="1"/>
            <a:r>
              <a:rPr lang="ar-EG" sz="7200" b="1" dirty="0" err="1"/>
              <a:t>يامَرْيَم</a:t>
            </a:r>
            <a:r>
              <a:rPr lang="ar-EG" sz="7200" b="1" dirty="0"/>
              <a:t> سَلام جَزيلْ 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36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في المِذوَد وِلدِت يَسُوع</a:t>
            </a:r>
            <a:br>
              <a:rPr lang="ar-EG" sz="8000" b="1" dirty="0"/>
            </a:br>
            <a:r>
              <a:rPr lang="ar-EG" sz="8000" b="1" dirty="0"/>
              <a:t>في العَالَم مالوش مَكـانْ</a:t>
            </a:r>
          </a:p>
          <a:p>
            <a:pPr algn="ctr" rtl="1"/>
            <a:r>
              <a:rPr lang="ar-EG" sz="8000" b="1" dirty="0"/>
              <a:t>والتِّبن فِرَاشُه الحَقير   </a:t>
            </a:r>
          </a:p>
          <a:p>
            <a:pPr algn="ctr" rtl="1"/>
            <a:r>
              <a:rPr lang="ar-EG" sz="8000" b="1" dirty="0"/>
              <a:t> مَعَ إنُّه صَاحِب التِّيجان</a:t>
            </a:r>
            <a:endParaRPr lang="ar-EG" sz="6600" b="1" dirty="0"/>
          </a:p>
          <a:p>
            <a:pPr algn="ctr"/>
            <a:br>
              <a:rPr lang="ar-EG" sz="80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2167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8000" b="1" dirty="0"/>
              <a:t>والمَلاك قال لِلرُّعَاة</a:t>
            </a:r>
          </a:p>
          <a:p>
            <a:pPr algn="ctr" rtl="1"/>
            <a:r>
              <a:rPr lang="ar-EG" sz="8000" b="1" dirty="0"/>
              <a:t>بالفرَح أُبَشِّرُكم</a:t>
            </a:r>
          </a:p>
          <a:p>
            <a:pPr algn="ctr" rtl="1"/>
            <a:r>
              <a:rPr lang="ar-EG" sz="8000" b="1" dirty="0"/>
              <a:t>المَسِيحُ الرَّبُّ جاء</a:t>
            </a:r>
          </a:p>
          <a:p>
            <a:pPr algn="ctr" rtl="1"/>
            <a:r>
              <a:rPr lang="ar-EG" sz="8000" b="1" dirty="0"/>
              <a:t>اِفرَحُوا بمُخَلِصِــكُم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3277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</a:t>
            </a:r>
          </a:p>
          <a:p>
            <a:pPr algn="ctr"/>
            <a:r>
              <a:rPr lang="ar-EG" sz="8000" b="1" dirty="0" err="1"/>
              <a:t>والمَلايكة</a:t>
            </a:r>
            <a:r>
              <a:rPr lang="ar-EG" sz="8000" b="1" dirty="0"/>
              <a:t> سَبَّـــحُوا  </a:t>
            </a:r>
          </a:p>
          <a:p>
            <a:pPr algn="ctr"/>
            <a:r>
              <a:rPr lang="ar-EG" sz="8000" b="1" dirty="0"/>
              <a:t>لِلعَلــــي باِلاحْتِرامْ</a:t>
            </a:r>
            <a:br>
              <a:rPr lang="ar-EG" sz="8000" b="1" dirty="0"/>
            </a:br>
            <a:r>
              <a:rPr lang="ar-EG" sz="8000" b="1" dirty="0"/>
              <a:t>قالوا بالنَّاس السُّرور </a:t>
            </a:r>
          </a:p>
          <a:p>
            <a:pPr algn="ctr"/>
            <a:r>
              <a:rPr lang="ar-EG" sz="8000" b="1" dirty="0"/>
              <a:t>وعَلى الأرضِ السَّلامْ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3277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 </a:t>
            </a:r>
          </a:p>
          <a:p>
            <a:pPr algn="ctr"/>
            <a:r>
              <a:rPr lang="ar-EG" sz="8000" b="1" dirty="0"/>
              <a:t>فَتَعَالُوا </a:t>
            </a:r>
            <a:r>
              <a:rPr lang="ar-EG" sz="8000" b="1" dirty="0" err="1"/>
              <a:t>ياخُطاة</a:t>
            </a:r>
            <a:endParaRPr lang="ar-EG" sz="8000" b="1" dirty="0"/>
          </a:p>
          <a:p>
            <a:pPr algn="ctr"/>
            <a:r>
              <a:rPr lang="ar-EG" sz="8000" b="1" dirty="0"/>
              <a:t>وَانظُروا الحُبَّ الشِّدِيدْ</a:t>
            </a:r>
            <a:br>
              <a:rPr lang="ar-EG" sz="8000" b="1" dirty="0"/>
            </a:br>
            <a:r>
              <a:rPr lang="ar-EG" sz="8000" b="1" dirty="0"/>
              <a:t>يَسُوع زِينة </a:t>
            </a:r>
            <a:r>
              <a:rPr lang="ar-EG" sz="8000" b="1" dirty="0" err="1"/>
              <a:t>السَّما</a:t>
            </a:r>
            <a:endParaRPr lang="ar-EG" sz="8000" b="1" dirty="0"/>
          </a:p>
          <a:p>
            <a:pPr algn="ctr"/>
            <a:r>
              <a:rPr lang="ar-EG" sz="8000" b="1" dirty="0"/>
              <a:t>  يتوِلِد زَيِّ العَبيـدْ</a:t>
            </a:r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53118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6- </a:t>
            </a:r>
          </a:p>
          <a:p>
            <a:pPr algn="ctr"/>
            <a:r>
              <a:rPr lang="ar-EG" sz="8000" b="1" dirty="0"/>
              <a:t>وِبفَقرُه لِينا الغِنَى </a:t>
            </a:r>
          </a:p>
          <a:p>
            <a:pPr algn="ctr"/>
            <a:r>
              <a:rPr lang="ar-EG" sz="8000" b="1" dirty="0"/>
              <a:t>وِبمُوته لينا الحَياة</a:t>
            </a:r>
            <a:br>
              <a:rPr lang="ar-EG" sz="8000" b="1" dirty="0"/>
            </a:br>
            <a:r>
              <a:rPr lang="ar-EG" sz="8000" b="1" dirty="0"/>
              <a:t>وِبصْعُوده </a:t>
            </a:r>
            <a:r>
              <a:rPr lang="ar-EG" sz="8000" b="1" dirty="0" err="1"/>
              <a:t>لِلسَّما</a:t>
            </a:r>
            <a:endParaRPr lang="ar-EG" sz="8000" b="1" dirty="0"/>
          </a:p>
          <a:p>
            <a:pPr algn="ctr"/>
            <a:r>
              <a:rPr lang="ar-EG" sz="8000" b="1" dirty="0"/>
              <a:t>صار لِنا نِجْلِس </a:t>
            </a:r>
            <a:r>
              <a:rPr lang="ar-EG" sz="8000" b="1" dirty="0" err="1"/>
              <a:t>مَعَاهْ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7367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95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2023-12-18T11:06:09Z</dcterms:modified>
</cp:coreProperties>
</file>