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3" r:id="rId4"/>
    <p:sldId id="324" r:id="rId5"/>
    <p:sldId id="32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/>
              <a:t>لَكَ يا سَيِّدِي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1-</a:t>
            </a:r>
            <a:r>
              <a:rPr lang="ar-EG" altLang="ar-EG" sz="1100" b="1" dirty="0">
                <a:cs typeface="+mn-cs"/>
              </a:rPr>
              <a:t> </a:t>
            </a:r>
            <a:r>
              <a:rPr lang="en-US" altLang="ar-EG" sz="1100" b="1" dirty="0">
                <a:cs typeface="+mn-cs"/>
              </a:rPr>
              <a:t> </a:t>
            </a:r>
            <a:r>
              <a:rPr lang="ar-SA" b="1" dirty="0">
                <a:cs typeface="+mn-cs"/>
              </a:rPr>
              <a:t>(لَمَّا يصَلِّي شَعبك   يتزَعزَع المَكان</a:t>
            </a:r>
            <a:br>
              <a:rPr lang="ar-SA" b="1" dirty="0">
                <a:cs typeface="+mn-cs"/>
              </a:rPr>
            </a:br>
            <a:r>
              <a:rPr lang="ar-SA" b="1" dirty="0">
                <a:cs typeface="+mn-cs"/>
              </a:rPr>
              <a:t>نِلمِس مَجد حضُورك   وقُوِّتك تِبَــــان)</a:t>
            </a:r>
            <a:r>
              <a:rPr lang="ar-SA" sz="3200" b="1" dirty="0">
                <a:cs typeface="+mn-cs"/>
              </a:rPr>
              <a:t>2</a:t>
            </a:r>
            <a:br>
              <a:rPr lang="ar-SA" b="1" dirty="0">
                <a:cs typeface="+mn-cs"/>
              </a:rPr>
            </a:br>
            <a:r>
              <a:rPr lang="ar-SA" b="1" dirty="0">
                <a:cs typeface="+mn-cs"/>
              </a:rPr>
              <a:t>تِتزَلزِل سُجُون   </a:t>
            </a:r>
            <a:r>
              <a:rPr lang="ar-SA" b="1" dirty="0" err="1">
                <a:cs typeface="+mn-cs"/>
              </a:rPr>
              <a:t>وِتِتفَك</a:t>
            </a:r>
            <a:r>
              <a:rPr lang="ar-SA" b="1" dirty="0">
                <a:cs typeface="+mn-cs"/>
              </a:rPr>
              <a:t> القُيُـــــــــــــود</a:t>
            </a:r>
            <a:br>
              <a:rPr lang="ar-SA" b="1" dirty="0">
                <a:cs typeface="+mn-cs"/>
              </a:rPr>
            </a:br>
            <a:r>
              <a:rPr lang="ar-SA" b="1" dirty="0">
                <a:cs typeface="+mn-cs"/>
              </a:rPr>
              <a:t>تِغَيَّر الأحــوَال   </a:t>
            </a:r>
            <a:r>
              <a:rPr lang="ar-SA" b="1" dirty="0" err="1">
                <a:cs typeface="+mn-cs"/>
              </a:rPr>
              <a:t>دا</a:t>
            </a:r>
            <a:r>
              <a:rPr lang="ar-SA" b="1" dirty="0">
                <a:cs typeface="+mn-cs"/>
              </a:rPr>
              <a:t> مَفيش عَندَك حُدُود</a:t>
            </a:r>
            <a:endParaRPr lang="en-US" b="1" dirty="0">
              <a:cs typeface="+mn-cs"/>
            </a:endParaRPr>
          </a:p>
          <a:p>
            <a:pPr rtl="1"/>
            <a:br>
              <a:rPr lang="ar-SA" sz="105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lamma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yeSalli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shaabak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yetzaazaa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elmakan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nelmes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majd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hoDorak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owetak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teban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tetzalzel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sojon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tetfakk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eloiod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teghayyar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elahwal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da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mafeesh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aandak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hodod</a:t>
            </a:r>
            <a:br>
              <a:rPr lang="en-US" sz="1000" b="1" dirty="0">
                <a:cs typeface="+mn-cs"/>
              </a:rPr>
            </a:br>
            <a:br>
              <a:rPr lang="en-US" sz="1000" b="1" dirty="0">
                <a:cs typeface="+mn-cs"/>
              </a:rPr>
            </a:br>
            <a:r>
              <a:rPr lang="en-US" sz="2800" b="1" dirty="0">
                <a:cs typeface="+mn-cs"/>
              </a:rPr>
              <a:t>When Your people pray, the place shakes and we feel </a:t>
            </a:r>
          </a:p>
          <a:p>
            <a:pPr rtl="1"/>
            <a:r>
              <a:rPr lang="en-US" sz="2800" b="1" dirty="0">
                <a:cs typeface="+mn-cs"/>
              </a:rPr>
              <a:t>Your power and Your glory. Jails rock, bonds break and </a:t>
            </a:r>
          </a:p>
          <a:p>
            <a:pPr rtl="1"/>
            <a:r>
              <a:rPr lang="en-US" sz="2800" b="1" dirty="0">
                <a:cs typeface="+mn-cs"/>
              </a:rPr>
              <a:t>situations change, You have no boundaries.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solidFill>
                  <a:srgbClr val="005024"/>
                </a:solidFill>
                <a:cs typeface="+mn-cs"/>
              </a:rPr>
              <a:t>ال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SA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(إلَهنا الرَّب قَادِر   ومَفيش عَندُه عَسير</a:t>
            </a:r>
            <a:br>
              <a:rPr lang="ar-SA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الكُل لِصُــــوتُه خَاضِع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ونُورُه يشُوفُه الضَّرير)</a:t>
            </a:r>
            <a:r>
              <a:rPr lang="ar-SA" sz="32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32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SA" sz="48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elahna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elrrabb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ader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 we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mafeesh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aando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aaseer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elkol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le Soto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khaDea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noro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yeshofo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elDDareer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endParaRPr 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ar-EG" sz="10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ar-EG" sz="1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Our Mighty God has no impossible. Everybody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submits to His voice and even the blind see His light.</a:t>
            </a:r>
            <a:endParaRPr kumimoji="0" lang="ar-EG" sz="7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360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3600" b="1" dirty="0">
                <a:cs typeface="+mn-cs"/>
              </a:rPr>
              <a:t>2-</a:t>
            </a:r>
            <a:r>
              <a:rPr lang="ar-EG" altLang="ar-EG" sz="1000" b="1" dirty="0">
                <a:cs typeface="+mn-cs"/>
              </a:rPr>
              <a:t> 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(لَمَّا قُلوبنا تِخضَع   في حَضرِة القُدُّوس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نِتمِلـــــــــي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بِكَلامه   تِتحَرَّر النُّفُــــوس)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يرثي لِلضَّعيف   ويطَيِّب الجَريح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يبَدِّل الأحـزَان   بِأغَاني وتَسَابيح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lamma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olobna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tekhDaa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haDret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elqoddos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netmeli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kalamo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tetharrar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elnnofos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yerthi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leDDaaeef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yetayyeb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eljareeh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yebaddel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elahzan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aghani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tasabeeh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When our hearts submit in the presence of the Holy One, we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get filled with His word and souls are set free. He empathizes with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the weak, heals the wounded and converts sadness into songs of joy.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solidFill>
                  <a:srgbClr val="005024"/>
                </a:solidFill>
                <a:cs typeface="+mn-cs"/>
              </a:rPr>
              <a:t>ال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SA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(إلَهنا الرَّب قَادِر   ومَفيش عَندُه عَسير</a:t>
            </a:r>
            <a:br>
              <a:rPr lang="ar-SA" b="1" dirty="0">
                <a:solidFill>
                  <a:srgbClr val="005024"/>
                </a:solidFill>
                <a:cs typeface="+mn-cs"/>
              </a:rPr>
            </a:br>
            <a:r>
              <a:rPr lang="ar-SA" b="1" dirty="0">
                <a:solidFill>
                  <a:srgbClr val="005024"/>
                </a:solidFill>
                <a:cs typeface="+mn-cs"/>
              </a:rPr>
              <a:t>الكُل لِصُــــوتُه خَاضِع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ونُورُه يشُوفُه الضَّرير)</a:t>
            </a:r>
            <a:r>
              <a:rPr lang="ar-SA" sz="32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32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SA" sz="48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elahna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elrrabb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ader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 we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mafeesh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aando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aaseer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elkol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le Soto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khaDea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noro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yeshofo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elDDareer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endParaRPr 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ar-EG" sz="10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ar-EG" sz="1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Our Mighty God has no impossible. Everybody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submits to His voice and even the blind see His light.</a:t>
            </a:r>
            <a:endParaRPr kumimoji="0" lang="ar-EG" sz="7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82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5067</TotalTime>
  <Words>316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488</cp:revision>
  <dcterms:created xsi:type="dcterms:W3CDTF">2021-12-07T14:30:00Z</dcterms:created>
  <dcterms:modified xsi:type="dcterms:W3CDTF">2023-12-06T08:33:33Z</dcterms:modified>
</cp:coreProperties>
</file>