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96" r:id="rId4"/>
    <p:sldId id="397" r:id="rId5"/>
    <p:sldId id="399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7"/>
            <p14:sldId id="3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7" d="100"/>
          <a:sy n="47" d="100"/>
        </p:scale>
        <p:origin x="30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لَمَّا يصَلِّي شَعبك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6000" b="1" dirty="0"/>
              <a:t>(لَمَّا يصَلِّي شَعبك يتزَعزَع المَكان</a:t>
            </a:r>
            <a:br>
              <a:rPr lang="ar-EG" sz="6000" b="1" dirty="0"/>
            </a:br>
            <a:r>
              <a:rPr lang="ar-EG" sz="6000" b="1" dirty="0"/>
              <a:t>نِلمِس مَجد حضُورك وقُوِّتك تِبَان)</a:t>
            </a:r>
            <a:r>
              <a:rPr lang="ar-EG" sz="4400" b="1" dirty="0"/>
              <a:t>2</a:t>
            </a:r>
            <a:br>
              <a:rPr lang="ar-EG" sz="6000" b="1" dirty="0"/>
            </a:br>
            <a:r>
              <a:rPr lang="ar-EG" sz="6000" b="1" dirty="0"/>
              <a:t>تِتزَلزِل سُجُون </a:t>
            </a:r>
            <a:r>
              <a:rPr lang="ar-EG" sz="6000" b="1" dirty="0" err="1"/>
              <a:t>وِتِتفَك</a:t>
            </a:r>
            <a:r>
              <a:rPr lang="ar-EG" sz="6000" b="1" dirty="0"/>
              <a:t> القُيُــــــــــود</a:t>
            </a:r>
            <a:br>
              <a:rPr lang="ar-EG" sz="6000" b="1" dirty="0"/>
            </a:br>
            <a:r>
              <a:rPr lang="ar-EG" sz="6000" b="1" dirty="0"/>
              <a:t>تِغَيَّر الأحــوَال </a:t>
            </a:r>
            <a:r>
              <a:rPr lang="ar-EG" sz="6000" b="1" dirty="0" err="1"/>
              <a:t>دا</a:t>
            </a:r>
            <a:r>
              <a:rPr lang="ar-EG" sz="6000" b="1" dirty="0"/>
              <a:t> مَفيش عَندَك حُدُود</a:t>
            </a:r>
            <a:br>
              <a:rPr lang="ar-EG" sz="6000" b="1" dirty="0"/>
            </a:br>
            <a:br>
              <a:rPr lang="ar-EG" sz="60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22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(إلَهنا الرَّب قَادِر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ومَفيش عَندُه عَسير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الكُل لِصُــــوتُه خَاضِع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ونُورُه يشُوفُه الضَّرير)</a:t>
            </a:r>
            <a:r>
              <a:rPr lang="ar-EG" sz="6000" b="1" dirty="0">
                <a:solidFill>
                  <a:srgbClr val="00582A"/>
                </a:solidFill>
              </a:rPr>
              <a:t>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9379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5800" b="1" dirty="0"/>
              <a:t>(لَمَّا قُلوبنا تِخضَع في حَضرِة القُدُّوس</a:t>
            </a:r>
            <a:br>
              <a:rPr lang="ar-EG" sz="6000" b="1" dirty="0"/>
            </a:br>
            <a:r>
              <a:rPr lang="ar-EG" sz="6000" b="1" dirty="0" err="1"/>
              <a:t>نِتمِلي</a:t>
            </a:r>
            <a:r>
              <a:rPr lang="ar-EG" sz="6000" b="1" dirty="0"/>
              <a:t> بِكَلامه تِتحَرَّر النُّفُـوس)</a:t>
            </a:r>
            <a:r>
              <a:rPr lang="ar-EG" sz="5400" b="1" dirty="0"/>
              <a:t>2</a:t>
            </a:r>
            <a:br>
              <a:rPr lang="ar-EG" sz="6000" b="1" dirty="0"/>
            </a:br>
            <a:r>
              <a:rPr lang="ar-EG" sz="6000" b="1" dirty="0"/>
              <a:t>يرثي لِلضَّعيف ويطَيِّب الجَريح</a:t>
            </a:r>
            <a:br>
              <a:rPr lang="ar-EG" sz="6000" b="1" dirty="0"/>
            </a:br>
            <a:r>
              <a:rPr lang="ar-EG" sz="6000" b="1" dirty="0"/>
              <a:t>يبَدِّل الأحـزَان بِأغَاني وتَسَابيح</a:t>
            </a: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22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(إلَهنا الرَّب قَادِر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ومَفيش عَندُه عَسير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الكُل لِصُــــوتُه خَاضِع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ونُورُه يشُوفُه الضَّرير)</a:t>
            </a:r>
            <a:r>
              <a:rPr lang="ar-EG" sz="6000" b="1" dirty="0">
                <a:solidFill>
                  <a:srgbClr val="00582A"/>
                </a:solidFill>
              </a:rPr>
              <a:t>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087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</TotalTime>
  <Words>101</Words>
  <Application>Microsoft Office PowerPoint</Application>
  <PresentationFormat>عرض على الشاشة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227</cp:revision>
  <dcterms:created xsi:type="dcterms:W3CDTF">2021-12-07T14:30:00Z</dcterms:created>
  <dcterms:modified xsi:type="dcterms:W3CDTF">2023-12-06T08:25:12Z</dcterms:modified>
</cp:coreProperties>
</file>