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لندخلن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لمحضر الملك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 err="1">
                <a:effectLst/>
                <a:cs typeface="+mn-cs"/>
              </a:rPr>
              <a:t>لِنَدخُلَنَّ</a:t>
            </a:r>
            <a:r>
              <a:rPr lang="ar-EG" sz="6600" b="1" dirty="0">
                <a:effectLst/>
                <a:cs typeface="+mn-cs"/>
              </a:rPr>
              <a:t> لِمَحضَرِ المَلِك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>
                <a:effectLst/>
                <a:cs typeface="+mn-cs"/>
              </a:rPr>
              <a:t>وَنَسجُدَنَّ</a:t>
            </a:r>
            <a:r>
              <a:rPr lang="ar-EG" sz="6600" b="1" dirty="0">
                <a:effectLst/>
                <a:cs typeface="+mn-cs"/>
              </a:rPr>
              <a:t> أمَامَهُ</a:t>
            </a:r>
            <a:br>
              <a:rPr lang="ar-EG" sz="6600" b="1" dirty="0">
                <a:effectLst/>
                <a:cs typeface="+mn-cs"/>
              </a:rPr>
            </a:br>
            <a:r>
              <a:rPr lang="ar-EG" sz="6600" b="1" dirty="0" err="1">
                <a:effectLst/>
                <a:cs typeface="+mn-cs"/>
              </a:rPr>
              <a:t>لِنَدخُلَنَّ</a:t>
            </a:r>
            <a:r>
              <a:rPr lang="ar-EG" sz="6600" b="1" dirty="0">
                <a:effectLst/>
                <a:cs typeface="+mn-cs"/>
              </a:rPr>
              <a:t> لِمَحضَرِ المَلِك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>
                <a:effectLst/>
                <a:cs typeface="+mn-cs"/>
              </a:rPr>
              <a:t>وَنَرفَعَنَّ</a:t>
            </a:r>
            <a:r>
              <a:rPr lang="ar-EG" sz="6600" b="1" dirty="0">
                <a:effectLst/>
                <a:cs typeface="+mn-cs"/>
              </a:rPr>
              <a:t> اِسمَـهُ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>
                <a:effectLst/>
                <a:cs typeface="+mn-cs"/>
              </a:rPr>
              <a:t>برُوحِــــــهِ سَيُغَيِّرُنـــا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effectLst/>
                <a:cs typeface="+mn-cs"/>
              </a:rPr>
              <a:t>نَصيرُ مِثلَــــهُ</a:t>
            </a:r>
            <a:br>
              <a:rPr lang="ar-EG" sz="6600" b="1" dirty="0">
                <a:effectLst/>
                <a:cs typeface="+mn-cs"/>
              </a:rPr>
            </a:br>
            <a:r>
              <a:rPr lang="ar-EG" sz="6600" b="1" dirty="0" err="1">
                <a:effectLst/>
                <a:cs typeface="+mn-cs"/>
              </a:rPr>
              <a:t>لِنَدخُلَنَّ</a:t>
            </a:r>
            <a:r>
              <a:rPr lang="ar-EG" sz="6600" b="1" dirty="0">
                <a:effectLst/>
                <a:cs typeface="+mn-cs"/>
              </a:rPr>
              <a:t> لِمَحضَرِ المَلِك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>
                <a:effectLst/>
                <a:cs typeface="+mn-cs"/>
              </a:rPr>
              <a:t>وَنَرفَعَنَّ</a:t>
            </a:r>
            <a:r>
              <a:rPr lang="ar-EG" sz="6600" b="1" dirty="0">
                <a:effectLst/>
                <a:cs typeface="+mn-cs"/>
              </a:rPr>
              <a:t> اِسمَهُ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30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3231</TotalTime>
  <Words>25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253</cp:revision>
  <dcterms:created xsi:type="dcterms:W3CDTF">2021-12-07T14:30:00Z</dcterms:created>
  <dcterms:modified xsi:type="dcterms:W3CDTF">2024-04-11T12:55:03Z</dcterms:modified>
</cp:coreProperties>
</file>