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304" r:id="rId3"/>
    <p:sldId id="303" r:id="rId4"/>
    <p:sldId id="305" r:id="rId5"/>
    <p:sldId id="310" r:id="rId6"/>
    <p:sldId id="311" r:id="rId7"/>
    <p:sldId id="307" r:id="rId8"/>
    <p:sldId id="308" r:id="rId9"/>
    <p:sldId id="312" r:id="rId10"/>
    <p:sldId id="313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4"/>
            <p14:sldId id="303"/>
            <p14:sldId id="305"/>
            <p14:sldId id="310"/>
            <p14:sldId id="311"/>
            <p14:sldId id="307"/>
            <p14:sldId id="308"/>
            <p14:sldId id="312"/>
            <p14:sldId id="31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0" d="100"/>
          <a:sy n="50" d="100"/>
        </p:scale>
        <p:origin x="204" y="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لو يعـرفـوك يـا إلهـي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(لو يعرفوك يا إلهي </a:t>
            </a:r>
          </a:p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راح يقبلوك في الحال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ما انت ع الكل بتنادي</a:t>
            </a:r>
          </a:p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وقربك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بيريح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البال)</a:t>
            </a:r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2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endParaRPr lang="en-US" altLang="en-US" sz="72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3352071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(لو يعرفوك يا إلهي </a:t>
            </a:r>
          </a:p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راح يقبلوك في الحال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ما انت ع الكل بتنادي</a:t>
            </a:r>
          </a:p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وقربك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بيريح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البال)</a:t>
            </a:r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2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endParaRPr lang="en-US" altLang="en-US" sz="72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112665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(لما يجولك راح يشوفوا شخص الفادي اللي بموته)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</a:t>
            </a:r>
            <a:br>
              <a:rPr lang="ar-EG" sz="7200" b="1" dirty="0">
                <a:cs typeface="+mn-cs"/>
              </a:rPr>
            </a:br>
            <a:br>
              <a:rPr lang="ar-EG" sz="7200" b="1" dirty="0">
                <a:cs typeface="+mn-cs"/>
              </a:rPr>
            </a:br>
            <a:endParaRPr lang="en-US" altLang="en-US" sz="72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1295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(خدنا احنا حياة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وإتبرأنا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لما قبلناه بدمه غسلنا)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</a:t>
            </a:r>
            <a:br>
              <a:rPr lang="ar-EG" sz="7200" b="1" dirty="0">
                <a:cs typeface="+mn-cs"/>
              </a:rPr>
            </a:br>
            <a:br>
              <a:rPr lang="ar-EG" sz="7200" b="1" dirty="0">
                <a:cs typeface="+mn-cs"/>
              </a:rPr>
            </a:br>
            <a:endParaRPr lang="en-US" altLang="en-US" sz="72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344941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1066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وغفر خطايانا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وأثامنا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وبنعيش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من خيره </a:t>
            </a:r>
          </a:p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ومن جــــــــــــوده</a:t>
            </a:r>
          </a:p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لو يعرفوك يا إلهي</a:t>
            </a:r>
            <a:br>
              <a:rPr lang="ar-EG" sz="7200" b="1" dirty="0">
                <a:cs typeface="+mn-cs"/>
              </a:rPr>
            </a:br>
            <a:endParaRPr lang="en-US" altLang="en-US" sz="72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86683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(لو يعرفوك يا إلهي </a:t>
            </a:r>
          </a:p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راح يقبلوك في الحال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ما انت ع الكل بتنادي</a:t>
            </a:r>
          </a:p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وقربك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بيريح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البال)</a:t>
            </a:r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2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endParaRPr lang="en-US" altLang="en-US" sz="72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2640628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 (تدخل حياتنا وتغير </a:t>
            </a:r>
          </a:p>
          <a:p>
            <a:pPr algn="ctr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تدي بساطة طفل صغير)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</a:t>
            </a:r>
            <a:br>
              <a:rPr lang="ar-EG" sz="7200" b="1" dirty="0">
                <a:cs typeface="+mn-cs"/>
              </a:rPr>
            </a:br>
            <a:endParaRPr lang="en-US" altLang="en-US" sz="72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297001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1371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(م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الضلمة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بتنقل للنور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وتملا القلب بكل سرور)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br>
              <a:rPr lang="ar-EG" sz="7200" b="1" dirty="0">
                <a:cs typeface="+mn-cs"/>
              </a:rPr>
            </a:br>
            <a:endParaRPr lang="en-US" altLang="en-US" sz="72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1460733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ومهما الحرب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هاتدور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عدوي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هايتعب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يتحير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لو يعرفوك يا إلهي</a:t>
            </a:r>
          </a:p>
          <a:p>
            <a:br>
              <a:rPr lang="ar-EG" sz="7200" b="1" dirty="0">
                <a:cs typeface="+mn-cs"/>
              </a:rPr>
            </a:br>
            <a:endParaRPr lang="en-US" altLang="en-US" sz="72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3908717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3239</TotalTime>
  <Words>155</Words>
  <Application>Microsoft Office PowerPoint</Application>
  <PresentationFormat>عرض على الشاشة (4:3)</PresentationFormat>
  <Paragraphs>31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5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256</cp:revision>
  <dcterms:created xsi:type="dcterms:W3CDTF">2021-12-07T14:30:00Z</dcterms:created>
  <dcterms:modified xsi:type="dcterms:W3CDTF">2023-12-05T08:36:43Z</dcterms:modified>
</cp:coreProperties>
</file>