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4" r:id="rId3"/>
    <p:sldId id="303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52" y="4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ليك مكان ليك مكان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ليك مكان ليك مكان في قلب الآب صدق انه ليك مكان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محفور في قلبه منقوش على كفه 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زمان ليك مكان</a:t>
            </a:r>
          </a:p>
          <a:p>
            <a:pPr>
              <a:lnSpc>
                <a:spcPct val="150000"/>
              </a:lnSpc>
            </a:pPr>
            <a:br>
              <a:rPr lang="ar-SA" sz="6000" b="1" dirty="0">
                <a:cs typeface="+mn-cs"/>
              </a:rPr>
            </a:br>
            <a:endParaRPr lang="en-US" altLang="en-US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بيدور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عليك 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سامع صوته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بيناديك</a:t>
            </a:r>
            <a:endParaRPr lang="ar-SA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فاتح قلبه يرحب بيك 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 له باللي فيك</a:t>
            </a:r>
          </a:p>
          <a:p>
            <a:br>
              <a:rPr lang="ar-SA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SA" sz="8000" b="1" dirty="0" err="1">
                <a:effectLst/>
                <a:cs typeface="+mn-cs"/>
              </a:rPr>
              <a:t>علشان</a:t>
            </a:r>
            <a:r>
              <a:rPr lang="ar-SA" sz="8000" b="1" dirty="0">
                <a:effectLst/>
                <a:cs typeface="+mn-cs"/>
              </a:rPr>
              <a:t> في قلبه </a:t>
            </a:r>
            <a:endParaRPr lang="ar-EG" sz="8000" b="1" dirty="0">
              <a:effectLst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effectLst/>
                <a:cs typeface="+mn-cs"/>
              </a:rPr>
              <a:t>ليك مكان</a:t>
            </a:r>
            <a:endParaRPr lang="ar-EG" sz="8000" b="1" dirty="0">
              <a:effectLst/>
              <a:cs typeface="+mn-cs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effectLst/>
                <a:cs typeface="+mn-cs"/>
              </a:rPr>
              <a:t>صدق </a:t>
            </a:r>
            <a:r>
              <a:rPr lang="ar-EG" sz="8000" b="1" dirty="0">
                <a:effectLst/>
                <a:cs typeface="+mn-cs"/>
              </a:rPr>
              <a:t>إ</a:t>
            </a:r>
            <a:r>
              <a:rPr lang="ar-SA" sz="8000" b="1" dirty="0">
                <a:effectLst/>
                <a:cs typeface="+mn-cs"/>
              </a:rPr>
              <a:t>نه ليك مكان</a:t>
            </a:r>
          </a:p>
          <a:p>
            <a:pPr>
              <a:lnSpc>
                <a:spcPct val="150000"/>
              </a:lnSpc>
            </a:pPr>
            <a:br>
              <a:rPr lang="ar-SA" sz="8000" b="1" dirty="0">
                <a:effectLst/>
                <a:cs typeface="+mn-cs"/>
              </a:rPr>
            </a:br>
            <a:endParaRPr lang="en-US" altLang="en-US" sz="8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89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3249</TotalTime>
  <Words>53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258</cp:revision>
  <dcterms:created xsi:type="dcterms:W3CDTF">2021-12-07T14:30:00Z</dcterms:created>
  <dcterms:modified xsi:type="dcterms:W3CDTF">2024-04-11T10:28:47Z</dcterms:modified>
</cp:coreProperties>
</file>