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7" r:id="rId4"/>
    <p:sldId id="335" r:id="rId5"/>
    <p:sldId id="330" r:id="rId6"/>
    <p:sldId id="33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7"/>
            <p14:sldId id="335"/>
            <p14:sldId id="330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لَيْلَةً </a:t>
            </a:r>
            <a:r>
              <a:rPr lang="ar-EG" altLang="ar-EG" sz="6000" b="1" dirty="0" err="1"/>
              <a:t>لَيْلَةً</a:t>
            </a:r>
            <a:r>
              <a:rPr lang="ar-EG" altLang="ar-EG" sz="6000" b="1" dirty="0"/>
              <a:t>   </a:t>
            </a:r>
            <a:r>
              <a:rPr lang="ar-EG" altLang="ar-EG" sz="6000" b="1" dirty="0" err="1"/>
              <a:t>يالَهَــــــــا</a:t>
            </a:r>
            <a:r>
              <a:rPr lang="ar-EG" altLang="ar-EG" sz="6000" b="1" dirty="0"/>
              <a:t> بَهجَــــةً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400" b="1" dirty="0">
                <a:cs typeface="+mn-cs"/>
              </a:rPr>
              <a:t>1- </a:t>
            </a:r>
            <a:r>
              <a:rPr lang="ar-EG" altLang="ar-EG" sz="4800" b="1" dirty="0"/>
              <a:t>لَيْلَةً لَيْلَةً   </a:t>
            </a:r>
            <a:r>
              <a:rPr lang="ar-EG" altLang="ar-EG" sz="4800" b="1" dirty="0" err="1"/>
              <a:t>يالَهَــــــــا</a:t>
            </a:r>
            <a:r>
              <a:rPr lang="ar-EG" altLang="ar-EG" sz="4800" b="1" dirty="0"/>
              <a:t> بَهجَــــةً</a:t>
            </a:r>
            <a:br>
              <a:rPr lang="ar-EG" altLang="ar-EG" sz="4800" b="1" dirty="0"/>
            </a:br>
            <a:r>
              <a:rPr lang="ar-EG" altLang="ar-EG" sz="4800" b="1" dirty="0"/>
              <a:t>في الظَّلامِ النُّورُ أبرَقْ  للرُّعَاةِ المَجدُ أشرَقْ</a:t>
            </a:r>
            <a:br>
              <a:rPr lang="ar-EG" altLang="ar-EG" sz="4800" b="1" dirty="0"/>
            </a:br>
            <a:r>
              <a:rPr lang="ar-EG" altLang="ar-EG" sz="4800" b="1" dirty="0"/>
              <a:t>وُلِدَ المَسيـــــح   غَنُّوا بشَدْوِ التَّسبيح</a:t>
            </a:r>
          </a:p>
          <a:p>
            <a:pPr rtl="1"/>
            <a:br>
              <a:rPr lang="ar-EG" altLang="ar-EG" sz="1100" b="1" dirty="0"/>
            </a:br>
            <a:r>
              <a:rPr lang="es-ES" altLang="ar-EG" sz="3600" b="1" dirty="0" err="1">
                <a:solidFill>
                  <a:srgbClr val="FF0000"/>
                </a:solidFill>
              </a:rPr>
              <a:t>laylatan</a:t>
            </a:r>
            <a:r>
              <a:rPr lang="es-ES" altLang="ar-EG" sz="3600" b="1" dirty="0">
                <a:solidFill>
                  <a:srgbClr val="FF0000"/>
                </a:solidFill>
              </a:rPr>
              <a:t> </a:t>
            </a:r>
            <a:r>
              <a:rPr lang="es-ES" altLang="ar-EG" sz="3600" b="1" dirty="0" err="1">
                <a:solidFill>
                  <a:srgbClr val="FF0000"/>
                </a:solidFill>
              </a:rPr>
              <a:t>laylatan</a:t>
            </a:r>
            <a:r>
              <a:rPr lang="es-ES" altLang="ar-EG" sz="3600" b="1" dirty="0">
                <a:solidFill>
                  <a:srgbClr val="FF0000"/>
                </a:solidFill>
              </a:rPr>
              <a:t> </a:t>
            </a:r>
            <a:r>
              <a:rPr lang="es-ES" altLang="ar-EG" sz="3600" b="1" dirty="0" err="1">
                <a:solidFill>
                  <a:srgbClr val="FF0000"/>
                </a:solidFill>
              </a:rPr>
              <a:t>yalaha</a:t>
            </a:r>
            <a:r>
              <a:rPr lang="es-ES" altLang="ar-EG" sz="3600" b="1" dirty="0">
                <a:solidFill>
                  <a:srgbClr val="FF0000"/>
                </a:solidFill>
              </a:rPr>
              <a:t> </a:t>
            </a:r>
            <a:r>
              <a:rPr lang="es-ES" altLang="ar-EG" sz="3600" b="1" dirty="0" err="1">
                <a:solidFill>
                  <a:srgbClr val="FF0000"/>
                </a:solidFill>
              </a:rPr>
              <a:t>bahjatan</a:t>
            </a:r>
            <a:br>
              <a:rPr lang="es-ES" altLang="ar-EG" sz="3600" b="1" dirty="0">
                <a:solidFill>
                  <a:srgbClr val="FF0000"/>
                </a:solidFill>
              </a:rPr>
            </a:br>
            <a:r>
              <a:rPr lang="es-ES" altLang="ar-EG" sz="3200" b="1" dirty="0">
                <a:solidFill>
                  <a:srgbClr val="FF0000"/>
                </a:solidFill>
              </a:rPr>
              <a:t>fi </a:t>
            </a:r>
            <a:r>
              <a:rPr lang="es-ES" altLang="ar-EG" sz="3200" b="1" dirty="0" err="1">
                <a:solidFill>
                  <a:srgbClr val="FF0000"/>
                </a:solidFill>
              </a:rPr>
              <a:t>elzzalam</a:t>
            </a:r>
            <a:r>
              <a:rPr lang="es-ES" altLang="ar-EG" sz="3200" b="1" dirty="0">
                <a:solidFill>
                  <a:srgbClr val="FF0000"/>
                </a:solidFill>
              </a:rPr>
              <a:t> </a:t>
            </a:r>
            <a:r>
              <a:rPr lang="es-ES" altLang="ar-EG" sz="3200" b="1" dirty="0" err="1">
                <a:solidFill>
                  <a:srgbClr val="FF0000"/>
                </a:solidFill>
              </a:rPr>
              <a:t>elnnoro</a:t>
            </a:r>
            <a:r>
              <a:rPr lang="es-ES" altLang="ar-EG" sz="3200" b="1" dirty="0">
                <a:solidFill>
                  <a:srgbClr val="FF0000"/>
                </a:solidFill>
              </a:rPr>
              <a:t> </a:t>
            </a:r>
            <a:r>
              <a:rPr lang="es-ES" altLang="ar-EG" sz="3200" b="1" dirty="0" err="1">
                <a:solidFill>
                  <a:srgbClr val="FF0000"/>
                </a:solidFill>
              </a:rPr>
              <a:t>abraq</a:t>
            </a:r>
            <a:r>
              <a:rPr lang="es-ES" altLang="ar-EG" sz="3200" b="1" dirty="0">
                <a:solidFill>
                  <a:srgbClr val="FF0000"/>
                </a:solidFill>
              </a:rPr>
              <a:t>  </a:t>
            </a:r>
            <a:r>
              <a:rPr lang="es-ES" altLang="ar-EG" sz="3200" b="1" dirty="0" err="1">
                <a:solidFill>
                  <a:srgbClr val="FF0000"/>
                </a:solidFill>
              </a:rPr>
              <a:t>lerroaati</a:t>
            </a:r>
            <a:r>
              <a:rPr lang="es-ES" altLang="ar-EG" sz="3200" b="1" dirty="0">
                <a:solidFill>
                  <a:srgbClr val="FF0000"/>
                </a:solidFill>
              </a:rPr>
              <a:t> </a:t>
            </a:r>
            <a:r>
              <a:rPr lang="es-ES" altLang="ar-EG" sz="3200" b="1" dirty="0" err="1">
                <a:solidFill>
                  <a:srgbClr val="FF0000"/>
                </a:solidFill>
              </a:rPr>
              <a:t>almajdo</a:t>
            </a:r>
            <a:r>
              <a:rPr lang="es-ES" altLang="ar-EG" sz="3200" b="1" dirty="0">
                <a:solidFill>
                  <a:srgbClr val="FF0000"/>
                </a:solidFill>
              </a:rPr>
              <a:t> </a:t>
            </a:r>
            <a:r>
              <a:rPr lang="es-ES" altLang="ar-EG" sz="3200" b="1" dirty="0" err="1">
                <a:solidFill>
                  <a:srgbClr val="FF0000"/>
                </a:solidFill>
              </a:rPr>
              <a:t>ashraq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woleda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elmaseeh</a:t>
            </a:r>
            <a:r>
              <a:rPr lang="en-US" altLang="ar-EG" sz="3200" b="1" dirty="0">
                <a:solidFill>
                  <a:srgbClr val="FF0000"/>
                </a:solidFill>
              </a:rPr>
              <a:t>   </a:t>
            </a:r>
            <a:r>
              <a:rPr lang="en-US" altLang="ar-EG" sz="3200" b="1" dirty="0" err="1">
                <a:solidFill>
                  <a:srgbClr val="FF0000"/>
                </a:solidFill>
              </a:rPr>
              <a:t>ghanno</a:t>
            </a:r>
            <a:r>
              <a:rPr lang="en-US" altLang="ar-EG" sz="3200" b="1" dirty="0">
                <a:solidFill>
                  <a:srgbClr val="FF0000"/>
                </a:solidFill>
              </a:rPr>
              <a:t> be </a:t>
            </a:r>
            <a:r>
              <a:rPr lang="en-US" altLang="ar-EG" sz="3200" b="1" dirty="0" err="1">
                <a:solidFill>
                  <a:srgbClr val="FF0000"/>
                </a:solidFill>
              </a:rPr>
              <a:t>shadwi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elttasbeeh</a:t>
            </a:r>
            <a:endParaRPr lang="en-US" altLang="ar-EG" sz="3200" b="1" dirty="0">
              <a:solidFill>
                <a:srgbClr val="FF0000"/>
              </a:solidFill>
            </a:endParaRPr>
          </a:p>
          <a:p>
            <a:pPr rtl="1"/>
            <a:br>
              <a:rPr lang="ar-EG" altLang="ar-EG" sz="1800" b="1" dirty="0"/>
            </a:br>
            <a:r>
              <a:rPr lang="en-US" altLang="ar-EG" sz="2800" b="1" dirty="0"/>
              <a:t>Silent night, holy night, All is calm, all is bright</a:t>
            </a:r>
            <a:br>
              <a:rPr lang="en-US" altLang="ar-EG" sz="2800" b="1" dirty="0"/>
            </a:br>
            <a:r>
              <a:rPr lang="en-US" altLang="ar-EG" sz="2800" b="1" dirty="0"/>
              <a:t>Round yon virgin mother and Child. </a:t>
            </a:r>
          </a:p>
          <a:p>
            <a:pPr rtl="1"/>
            <a:r>
              <a:rPr lang="en-US" altLang="ar-EG" sz="2800" b="1" dirty="0"/>
              <a:t>Holy Infant, so tender and mild,</a:t>
            </a:r>
            <a:br>
              <a:rPr lang="en-US" altLang="ar-EG" sz="2800" b="1" dirty="0"/>
            </a:br>
            <a:r>
              <a:rPr lang="en-US" altLang="ar-EG" sz="2800" b="1" dirty="0"/>
              <a:t>Sleep in heavenly peace, Sleep in heavenly peace.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5400" b="1" dirty="0">
                <a:cs typeface="+mn-cs"/>
              </a:rPr>
              <a:t>2- لَيْلَةً ذِكرُهَـــا   خَــــالِدٌ وَعَظيم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إذ تَجَلَّتْ لِلوَرَى   نِعمَةُ الرَّبِّ الكَريم</a:t>
            </a:r>
            <a:br>
              <a:rPr lang="ar-EG" altLang="ar-EG" sz="5400" b="1" dirty="0">
                <a:cs typeface="+mn-cs"/>
              </a:rPr>
            </a:br>
            <a:r>
              <a:rPr lang="ar-EG" altLang="ar-EG" sz="5400" b="1" dirty="0">
                <a:cs typeface="+mn-cs"/>
              </a:rPr>
              <a:t>في مُحَيَّا الهَـادِي   مُفتَـــدِي الأثيـم</a:t>
            </a:r>
          </a:p>
          <a:p>
            <a:pPr rtl="1"/>
            <a:br>
              <a:rPr lang="ar-EG" altLang="ar-EG" sz="1800" b="1" dirty="0"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laylatan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thekroha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khaledon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aazeem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eth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tajallat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wara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 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neamato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alrrabbi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alkareem</a:t>
            </a:r>
            <a:br>
              <a:rPr lang="en-US" altLang="ar-EG" sz="36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6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altLang="ar-EG" sz="3600" b="1" dirty="0" err="1">
                <a:solidFill>
                  <a:srgbClr val="FF0000"/>
                </a:solidFill>
                <a:cs typeface="+mn-cs"/>
              </a:rPr>
              <a:t>mohaia</a:t>
            </a:r>
            <a:r>
              <a:rPr lang="en-US" altLang="ar-EG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  <a:cs typeface="+mn-cs"/>
              </a:rPr>
              <a:t>alhadi</a:t>
            </a:r>
            <a:r>
              <a:rPr lang="en-US" altLang="ar-EG" sz="3600" b="1" dirty="0">
                <a:solidFill>
                  <a:srgbClr val="FF0000"/>
                </a:solidFill>
                <a:cs typeface="+mn-cs"/>
              </a:rPr>
              <a:t>   </a:t>
            </a:r>
            <a:r>
              <a:rPr lang="en-US" altLang="ar-EG" sz="3600" b="1" dirty="0" err="1">
                <a:solidFill>
                  <a:srgbClr val="FF0000"/>
                </a:solidFill>
                <a:cs typeface="+mn-cs"/>
              </a:rPr>
              <a:t>moftadi</a:t>
            </a:r>
            <a:r>
              <a:rPr lang="en-US" altLang="ar-EG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  <a:cs typeface="+mn-cs"/>
              </a:rPr>
              <a:t>alatheem</a:t>
            </a:r>
            <a:endParaRPr lang="en-US" altLang="ar-EG" sz="3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altLang="ar-EG" sz="16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Silent night, holy night, Shepherds quake at the sight;</a:t>
            </a:r>
            <a:br>
              <a:rPr lang="en-US" altLang="ar-EG" sz="2800" b="1" dirty="0">
                <a:cs typeface="+mn-cs"/>
              </a:rPr>
            </a:br>
            <a:r>
              <a:rPr lang="en-US" altLang="ar-EG" sz="2600" b="1" dirty="0">
                <a:cs typeface="+mn-cs"/>
              </a:rPr>
              <a:t>Glories stream from heaven afar, Heavenly hosts sing Alleluia!</a:t>
            </a:r>
            <a:br>
              <a:rPr lang="en-US" altLang="ar-EG" sz="26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Christ the Savior is born, Christ the Savior is born!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8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sz="5400" b="1" dirty="0">
                <a:cs typeface="+mn-cs"/>
              </a:rPr>
              <a:t>3</a:t>
            </a:r>
            <a:r>
              <a:rPr lang="ar-EG" altLang="ar-EG" sz="5400" b="1" dirty="0">
                <a:cs typeface="+mn-cs"/>
              </a:rPr>
              <a:t>- </a:t>
            </a:r>
            <a:r>
              <a:rPr lang="ar-EG" altLang="ar-EG" sz="4800" b="1" dirty="0" err="1"/>
              <a:t>هَللويا</a:t>
            </a:r>
            <a:r>
              <a:rPr lang="ar-EG" altLang="ar-EG" sz="4800" b="1" dirty="0"/>
              <a:t> </a:t>
            </a:r>
            <a:r>
              <a:rPr lang="ar-EG" altLang="ar-EG" sz="4800" b="1" dirty="0" err="1"/>
              <a:t>هَللويا</a:t>
            </a:r>
            <a:r>
              <a:rPr lang="ar-EG" altLang="ar-EG" sz="4800" b="1" dirty="0"/>
              <a:t>   مُنشِـــدِين </a:t>
            </a:r>
            <a:r>
              <a:rPr lang="ar-EG" altLang="ar-EG" sz="4800" b="1" dirty="0" err="1"/>
              <a:t>مُنشِـــدِين</a:t>
            </a:r>
            <a:br>
              <a:rPr lang="ar-EG" altLang="ar-EG" sz="4800" b="1" dirty="0"/>
            </a:br>
            <a:r>
              <a:rPr lang="ar-EG" altLang="ar-EG" sz="4800" b="1" dirty="0"/>
              <a:t>حَلَّ في الأرضِ السَّلام   وَاتِّحَادٌ وَوِئام</a:t>
            </a:r>
            <a:br>
              <a:rPr lang="ar-EG" altLang="ar-EG" sz="3200" b="1" dirty="0"/>
            </a:br>
            <a:r>
              <a:rPr lang="ar-EG" altLang="ar-EG" sz="4800" b="1" dirty="0"/>
              <a:t>وُلِدَ المَسيـــــح   غَنُّوا بشَدْوِ التَّسبيح</a:t>
            </a:r>
          </a:p>
          <a:p>
            <a:pPr rtl="1"/>
            <a:br>
              <a:rPr lang="ar-EG" altLang="ar-EG" sz="2000" b="1" dirty="0"/>
            </a:br>
            <a:r>
              <a:rPr lang="en-US" altLang="ar-EG" sz="3200" b="1" dirty="0">
                <a:solidFill>
                  <a:srgbClr val="FF0000"/>
                </a:solidFill>
              </a:rPr>
              <a:t>(halleluiah)</a:t>
            </a:r>
            <a:r>
              <a:rPr lang="en-US" altLang="ar-EG" sz="3600" b="1" dirty="0">
                <a:solidFill>
                  <a:srgbClr val="FF0000"/>
                </a:solidFill>
              </a:rPr>
              <a:t>2</a:t>
            </a:r>
            <a:r>
              <a:rPr lang="en-US" altLang="ar-EG" sz="3200" b="1" dirty="0">
                <a:solidFill>
                  <a:srgbClr val="FF0000"/>
                </a:solidFill>
              </a:rPr>
              <a:t>  </a:t>
            </a:r>
            <a:r>
              <a:rPr lang="en-US" altLang="ar-EG" sz="3200" b="1" dirty="0" err="1">
                <a:solidFill>
                  <a:srgbClr val="FF0000"/>
                </a:solidFill>
              </a:rPr>
              <a:t>monshedeen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monshedeen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halla</a:t>
            </a:r>
            <a:r>
              <a:rPr lang="en-US" altLang="ar-EG" sz="3200" b="1" dirty="0">
                <a:solidFill>
                  <a:srgbClr val="FF0000"/>
                </a:solidFill>
              </a:rPr>
              <a:t> fil </a:t>
            </a:r>
            <a:r>
              <a:rPr lang="en-US" altLang="ar-EG" sz="3200" b="1" dirty="0" err="1">
                <a:solidFill>
                  <a:srgbClr val="FF0000"/>
                </a:solidFill>
              </a:rPr>
              <a:t>alrDi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essalam</a:t>
            </a:r>
            <a:r>
              <a:rPr lang="en-US" altLang="ar-EG" sz="3200" b="1" dirty="0">
                <a:solidFill>
                  <a:srgbClr val="FF0000"/>
                </a:solidFill>
              </a:rPr>
              <a:t>  </a:t>
            </a:r>
            <a:r>
              <a:rPr lang="en-US" altLang="ar-EG" sz="3200" b="1" dirty="0" err="1">
                <a:solidFill>
                  <a:srgbClr val="FF0000"/>
                </a:solidFill>
              </a:rPr>
              <a:t>wattehadon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weaam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woleda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elmaseeh</a:t>
            </a:r>
            <a:r>
              <a:rPr lang="en-US" altLang="ar-EG" sz="3200" b="1" dirty="0">
                <a:solidFill>
                  <a:srgbClr val="FF0000"/>
                </a:solidFill>
              </a:rPr>
              <a:t>   </a:t>
            </a:r>
            <a:r>
              <a:rPr lang="en-US" altLang="ar-EG" sz="3200" b="1" dirty="0" err="1">
                <a:solidFill>
                  <a:srgbClr val="FF0000"/>
                </a:solidFill>
              </a:rPr>
              <a:t>ghanno</a:t>
            </a:r>
            <a:r>
              <a:rPr lang="en-US" altLang="ar-EG" sz="3200" b="1" dirty="0">
                <a:solidFill>
                  <a:srgbClr val="FF0000"/>
                </a:solidFill>
              </a:rPr>
              <a:t> be </a:t>
            </a:r>
            <a:r>
              <a:rPr lang="en-US" altLang="ar-EG" sz="3200" b="1" dirty="0" err="1">
                <a:solidFill>
                  <a:srgbClr val="FF0000"/>
                </a:solidFill>
              </a:rPr>
              <a:t>shadwi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elttasbeeh</a:t>
            </a:r>
            <a:endParaRPr lang="en-US" altLang="ar-EG" sz="3200" b="1" dirty="0">
              <a:solidFill>
                <a:srgbClr val="FF0000"/>
              </a:solidFill>
            </a:endParaRPr>
          </a:p>
          <a:p>
            <a:pPr rtl="1"/>
            <a:br>
              <a:rPr lang="ar-EG" altLang="ar-EG" sz="3200" b="1" dirty="0"/>
            </a:br>
            <a:r>
              <a:rPr lang="en-US" altLang="ar-EG" sz="2800" b="1" dirty="0"/>
              <a:t>Silent night, holy night, Son of God, love’s pure light;</a:t>
            </a:r>
            <a:br>
              <a:rPr lang="en-US" altLang="ar-EG" sz="2800" b="1" dirty="0"/>
            </a:br>
            <a:r>
              <a:rPr lang="en-US" altLang="ar-EG" sz="2400" b="1" dirty="0"/>
              <a:t>Radiant beams from Thy holy face With the dawn of redeeming grace,</a:t>
            </a:r>
            <a:br>
              <a:rPr lang="en-US" altLang="ar-EG" sz="2400" b="1" dirty="0"/>
            </a:br>
            <a:r>
              <a:rPr lang="en-US" altLang="ar-EG" sz="2800" b="1" dirty="0"/>
              <a:t>Jesus, Lord, at Thy birth, Jesus, Lord, at Thy birth.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180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sz="4400" b="1">
                <a:solidFill>
                  <a:srgbClr val="FF0000"/>
                </a:solidFill>
              </a:rPr>
              <a:t>Silent night, holy night</a:t>
            </a:r>
            <a:br>
              <a:rPr lang="en-US" altLang="ar-EG" sz="4400" b="1">
                <a:solidFill>
                  <a:srgbClr val="FF0000"/>
                </a:solidFill>
              </a:rPr>
            </a:br>
            <a:r>
              <a:rPr lang="en-US" altLang="ar-EG" sz="4400" b="1">
                <a:solidFill>
                  <a:srgbClr val="FF0000"/>
                </a:solidFill>
              </a:rPr>
              <a:t>Wondrous star, lend thy light;</a:t>
            </a:r>
            <a:br>
              <a:rPr lang="en-US" altLang="ar-EG" sz="4400" b="1">
                <a:solidFill>
                  <a:srgbClr val="FF0000"/>
                </a:solidFill>
              </a:rPr>
            </a:br>
            <a:r>
              <a:rPr lang="en-US" altLang="ar-EG" sz="4400" b="1">
                <a:solidFill>
                  <a:srgbClr val="FF0000"/>
                </a:solidFill>
              </a:rPr>
              <a:t>With the angels let us sing,</a:t>
            </a:r>
            <a:br>
              <a:rPr lang="en-US" altLang="ar-EG" sz="4400" b="1">
                <a:solidFill>
                  <a:srgbClr val="FF0000"/>
                </a:solidFill>
              </a:rPr>
            </a:br>
            <a:r>
              <a:rPr lang="en-US" altLang="ar-EG" sz="4400" b="1">
                <a:solidFill>
                  <a:srgbClr val="FF0000"/>
                </a:solidFill>
              </a:rPr>
              <a:t>Alleluia to our King;</a:t>
            </a:r>
            <a:br>
              <a:rPr lang="en-US" altLang="ar-EG" sz="4400" b="1">
                <a:solidFill>
                  <a:srgbClr val="FF0000"/>
                </a:solidFill>
              </a:rPr>
            </a:br>
            <a:r>
              <a:rPr lang="en-US" altLang="ar-EG" sz="4400" b="1">
                <a:solidFill>
                  <a:srgbClr val="FF0000"/>
                </a:solidFill>
              </a:rPr>
              <a:t>Christ the Savior is born,</a:t>
            </a:r>
            <a:br>
              <a:rPr lang="en-US" altLang="ar-EG" sz="4400" b="1">
                <a:solidFill>
                  <a:srgbClr val="FF0000"/>
                </a:solidFill>
              </a:rPr>
            </a:br>
            <a:r>
              <a:rPr lang="en-US" altLang="ar-EG" sz="4400" b="1">
                <a:solidFill>
                  <a:srgbClr val="FF0000"/>
                </a:solidFill>
              </a:rPr>
              <a:t>Christ the Savior is born! 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196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Holy night, peaceful night!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the darkness beams a light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There, where they sweet vigils keep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O’er the Babe in silent sleep;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Resting in heavenly peace,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Resting in heavenly peace.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Silent night, holiest night!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Darkness flies and all is light!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Shepherds hear the angels sing;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“Hallelujah! hail the King!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the Savior is here,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the Savior is here.”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Holiest night, peaceful night!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Child of heaven, O how bright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Thou didst smile when Thou was born;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Blessèd was that happy morn,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Full of heavenly joy,</a:t>
            </a:r>
            <a:b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Full of heavenly joy.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24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5266</TotalTime>
  <Words>419</Words>
  <Application>Microsoft Office PowerPoint</Application>
  <PresentationFormat>عرض على الشاشة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508</cp:revision>
  <dcterms:created xsi:type="dcterms:W3CDTF">2021-12-07T14:30:00Z</dcterms:created>
  <dcterms:modified xsi:type="dcterms:W3CDTF">2023-12-18T15:46:23Z</dcterms:modified>
</cp:coreProperties>
</file>