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9" r:id="rId3"/>
    <p:sldId id="400" r:id="rId4"/>
    <p:sldId id="40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</a:t>
            </a:r>
          </a:p>
          <a:p>
            <a:pPr algn="ctr" rtl="1"/>
            <a:r>
              <a:rPr lang="ar-EG" sz="6600" b="1" dirty="0"/>
              <a:t>لَيْلَةً </a:t>
            </a:r>
            <a:r>
              <a:rPr lang="ar-EG" sz="6600" b="1" dirty="0" err="1"/>
              <a:t>لَيْلَةً</a:t>
            </a:r>
            <a:r>
              <a:rPr lang="ar-EG" sz="6600" b="1" dirty="0"/>
              <a:t> </a:t>
            </a:r>
            <a:r>
              <a:rPr lang="ar-EG" sz="6600" b="1" dirty="0" err="1"/>
              <a:t>يالَهَا</a:t>
            </a:r>
            <a:r>
              <a:rPr lang="ar-EG" sz="6600" b="1" dirty="0"/>
              <a:t> بَهجَةً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لَيْلَةً </a:t>
            </a:r>
            <a:r>
              <a:rPr lang="ar-EG" sz="7200" b="1" dirty="0" err="1"/>
              <a:t>لَيْلَةً</a:t>
            </a:r>
            <a:r>
              <a:rPr lang="ar-EG" sz="7200" b="1" dirty="0"/>
              <a:t> </a:t>
            </a:r>
            <a:r>
              <a:rPr lang="ar-EG" sz="7200" b="1" dirty="0" err="1"/>
              <a:t>يالَهَا</a:t>
            </a:r>
            <a:r>
              <a:rPr lang="ar-EG" sz="7200" b="1" dirty="0"/>
              <a:t> بَهجَةً</a:t>
            </a:r>
          </a:p>
          <a:p>
            <a:pPr algn="ctr" rtl="1"/>
            <a:r>
              <a:rPr lang="ar-EG" sz="7200" b="1" dirty="0"/>
              <a:t>في الظَّلامِ النُّورُ أبرَقْ  </a:t>
            </a:r>
          </a:p>
          <a:p>
            <a:pPr algn="ctr" rtl="1"/>
            <a:r>
              <a:rPr lang="ar-EG" sz="7200" b="1" dirty="0"/>
              <a:t>للرُّعَاةِ المَجدُ أشرَقْ</a:t>
            </a:r>
          </a:p>
          <a:p>
            <a:pPr algn="ctr" rtl="1"/>
            <a:r>
              <a:rPr lang="ar-EG" sz="6600" b="1" dirty="0"/>
              <a:t>وُلِدَ المَسيح غَنُّوا بشَدْوِ التَّسبيح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0483"/>
            <a:ext cx="9982199" cy="975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6600" b="1" dirty="0"/>
          </a:p>
          <a:p>
            <a:pPr algn="ctr" rtl="1"/>
            <a:r>
              <a:rPr lang="ar-EG" sz="6600" b="1" dirty="0"/>
              <a:t>لَيْلَةً ذِكرُهَا خَالِدٌ وَعَظيم</a:t>
            </a:r>
          </a:p>
          <a:p>
            <a:pPr algn="ctr" rtl="1"/>
            <a:r>
              <a:rPr lang="ar-EG" sz="6600" b="1" dirty="0"/>
              <a:t>إذ تَجَلَّتْ لِلوَرَى  </a:t>
            </a:r>
          </a:p>
          <a:p>
            <a:pPr algn="ctr" rtl="1"/>
            <a:r>
              <a:rPr lang="ar-EG" sz="6600" b="1" dirty="0"/>
              <a:t> نِعمَةُ الرَّبِّ الكَريم</a:t>
            </a:r>
          </a:p>
          <a:p>
            <a:pPr algn="ctr" rtl="1"/>
            <a:r>
              <a:rPr lang="ar-EG" sz="6600" b="1" dirty="0"/>
              <a:t>في مُحَيَّا الهَادِي مُفتَدِي الأثيم</a:t>
            </a:r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92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6600" b="1" dirty="0" err="1"/>
              <a:t>هَللويا</a:t>
            </a:r>
            <a:r>
              <a:rPr lang="ar-EG" sz="6600" b="1" dirty="0"/>
              <a:t> </a:t>
            </a:r>
            <a:r>
              <a:rPr lang="ar-EG" sz="6600" b="1" dirty="0" err="1"/>
              <a:t>هَللويا</a:t>
            </a:r>
            <a:r>
              <a:rPr lang="ar-EG" sz="6600" b="1" dirty="0"/>
              <a:t> مُنشِدِين </a:t>
            </a:r>
            <a:r>
              <a:rPr lang="ar-EG" sz="6600" b="1" dirty="0" err="1"/>
              <a:t>مُنشِدِين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حَلَّ في الأرضِ السَّلام   </a:t>
            </a:r>
          </a:p>
          <a:p>
            <a:pPr algn="ctr" rtl="1"/>
            <a:r>
              <a:rPr lang="ar-EG" sz="6600" b="1" dirty="0"/>
              <a:t>وَاتِّحَادٌ وَوِئام وُلِدَ المَسيح   </a:t>
            </a:r>
          </a:p>
          <a:p>
            <a:pPr algn="ctr" rtl="1"/>
            <a:r>
              <a:rPr lang="ar-EG" sz="6600" b="1" dirty="0"/>
              <a:t>غَنُّوا بشَدْوِ التَّسبيح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1773</TotalTime>
  <Words>61</Words>
  <Application>Microsoft Office PowerPoint</Application>
  <PresentationFormat>عرض على الشاشة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229</cp:revision>
  <dcterms:created xsi:type="dcterms:W3CDTF">2021-12-07T14:30:00Z</dcterms:created>
  <dcterms:modified xsi:type="dcterms:W3CDTF">2023-12-18T12:23:02Z</dcterms:modified>
</cp:coreProperties>
</file>