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4" r:id="rId3"/>
    <p:sldId id="30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26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ما أحلى مساكنك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الجنود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 rtl="1"/>
            <a:r>
              <a:rPr lang="ar-EG" altLang="ar-EG" sz="8000" b="1" dirty="0"/>
              <a:t>ما أحلَى مَسَاكِنَكَ </a:t>
            </a:r>
          </a:p>
          <a:p>
            <a:pPr lvl="1" algn="ctr" rtl="1"/>
            <a:r>
              <a:rPr lang="ar-EG" altLang="ar-EG" sz="8000" b="1" dirty="0"/>
              <a:t>يا رَبَّ الجُنود</a:t>
            </a:r>
            <a:br>
              <a:rPr lang="ar-EG" altLang="ar-EG" sz="8000" b="1" dirty="0"/>
            </a:br>
            <a:r>
              <a:rPr lang="ar-EG" altLang="ar-EG" sz="8000" b="1" dirty="0"/>
              <a:t>(تشتاقُ بَل تَتُوقُ </a:t>
            </a:r>
          </a:p>
          <a:p>
            <a:pPr lvl="1" algn="ctr" rtl="1"/>
            <a:r>
              <a:rPr lang="ar-EG" altLang="ar-EG" sz="8000" b="1" dirty="0"/>
              <a:t>نفسي إلى دِيَارِ الرَّبِّ)</a:t>
            </a:r>
            <a:r>
              <a:rPr lang="ar-EG" altLang="ar-EG" sz="6000" b="1" dirty="0"/>
              <a:t>2</a:t>
            </a:r>
            <a:br>
              <a:rPr lang="ar-EG" altLang="ar-EG" sz="8000" b="1" dirty="0"/>
            </a:b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 rtl="1">
              <a:lnSpc>
                <a:spcPct val="150000"/>
              </a:lnSpc>
            </a:pPr>
            <a:r>
              <a:rPr lang="ar-EG" altLang="ar-EG" sz="8000" b="1" dirty="0"/>
              <a:t>(قلبي وَلَحمي يَهتِفان</a:t>
            </a:r>
          </a:p>
          <a:p>
            <a:pPr lvl="1" algn="ctr" rtl="1">
              <a:lnSpc>
                <a:spcPct val="150000"/>
              </a:lnSpc>
            </a:pPr>
            <a:r>
              <a:rPr lang="ar-EG" altLang="ar-EG" sz="8000" b="1" dirty="0"/>
              <a:t> بالإلَــــــــــــــهِ الحَيِّ)</a:t>
            </a:r>
            <a:r>
              <a:rPr lang="ar-EG" altLang="ar-EG" sz="6000" b="1" dirty="0"/>
              <a:t>2</a:t>
            </a: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8780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3265</TotalTime>
  <Words>33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261</cp:revision>
  <dcterms:created xsi:type="dcterms:W3CDTF">2021-12-07T14:30:00Z</dcterms:created>
  <dcterms:modified xsi:type="dcterms:W3CDTF">2023-12-02T08:58:27Z</dcterms:modified>
</cp:coreProperties>
</file>