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0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مَعي في الطَّريق يا أ َعَـــز صَدِيـق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ما أحلَى مَسَاكِنَكَ يا رَبَّ الجُنود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(تشتاقُ بَل تَتُوقُ نفسي إلى دِيَارِ الرَّبِّ)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(قلبي وَلَحمي يَهتِفان بالإلَهِ الحَيِّ)</a:t>
            </a:r>
            <a:r>
              <a:rPr lang="ar-EG" altLang="ar-EG" sz="1600" b="1" dirty="0">
                <a:cs typeface="+mn-cs"/>
              </a:rPr>
              <a:t>2</a:t>
            </a:r>
            <a:r>
              <a:rPr lang="ar-EG" altLang="ar-EG" b="1" dirty="0">
                <a:cs typeface="+mn-cs"/>
              </a:rPr>
              <a:t>  </a:t>
            </a:r>
            <a:r>
              <a:rPr lang="ar-EG" altLang="ar-EG" sz="1600" b="1" dirty="0">
                <a:cs typeface="+mn-cs"/>
              </a:rPr>
              <a:t>مز 84: 1-2</a:t>
            </a:r>
            <a:br>
              <a:rPr lang="ar-EG" altLang="ar-EG" b="1" dirty="0">
                <a:cs typeface="+mn-cs"/>
              </a:rPr>
            </a:br>
            <a:endParaRPr lang="en-US" altLang="ar-EG" sz="2400" b="1" dirty="0">
              <a:cs typeface="+mn-cs"/>
            </a:endParaRPr>
          </a:p>
          <a:p>
            <a:pPr rtl="1"/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ma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ahla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masakenaka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rabba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aljonod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tashtaqo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bal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tatoqo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nafsi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diar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elrrabbi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qalbi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lahmi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yahtefan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bel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elahe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alhai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900" b="1" dirty="0">
                <a:cs typeface="+mn-cs"/>
              </a:rPr>
            </a:br>
            <a:endParaRPr lang="ar-EG" altLang="ar-EG" sz="900" b="1" dirty="0">
              <a:cs typeface="+mn-cs"/>
            </a:endParaRPr>
          </a:p>
          <a:p>
            <a:pPr rtl="1"/>
            <a:endParaRPr lang="ar-EG" altLang="ar-EG" sz="900" b="1" dirty="0">
              <a:cs typeface="+mn-cs"/>
            </a:endParaRPr>
          </a:p>
          <a:p>
            <a:pPr rtl="1"/>
            <a:endParaRPr lang="ar-EG" altLang="ar-EG" sz="100" b="1" dirty="0">
              <a:cs typeface="+mn-cs"/>
            </a:endParaRPr>
          </a:p>
          <a:p>
            <a:pPr rtl="1"/>
            <a:br>
              <a:rPr lang="en-US" altLang="ar-EG" sz="9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How amiable are thy tabernacles, O LORD of </a:t>
            </a:r>
          </a:p>
          <a:p>
            <a:pPr rtl="1"/>
            <a:r>
              <a:rPr lang="en-US" altLang="ar-EG" sz="2800" b="1" dirty="0">
                <a:cs typeface="+mn-cs"/>
              </a:rPr>
              <a:t>hosts! My soul </a:t>
            </a:r>
            <a:r>
              <a:rPr lang="en-US" altLang="ar-EG" sz="2800" b="1" dirty="0" err="1">
                <a:cs typeface="+mn-cs"/>
              </a:rPr>
              <a:t>longeth</a:t>
            </a:r>
            <a:r>
              <a:rPr lang="en-US" altLang="ar-EG" sz="2800" b="1" dirty="0">
                <a:cs typeface="+mn-cs"/>
              </a:rPr>
              <a:t>, yea, even </a:t>
            </a:r>
            <a:r>
              <a:rPr lang="en-US" altLang="ar-EG" sz="2800" b="1" dirty="0" err="1">
                <a:cs typeface="+mn-cs"/>
              </a:rPr>
              <a:t>fainteth</a:t>
            </a:r>
            <a:r>
              <a:rPr lang="en-US" altLang="ar-EG" sz="2800" b="1" dirty="0">
                <a:cs typeface="+mn-cs"/>
              </a:rPr>
              <a:t> for</a:t>
            </a:r>
          </a:p>
          <a:p>
            <a:pPr rtl="1"/>
            <a:r>
              <a:rPr lang="en-US" altLang="ar-EG" sz="2800" b="1" dirty="0">
                <a:cs typeface="+mn-cs"/>
              </a:rPr>
              <a:t> the courts of the LORD: my heart and my flesh</a:t>
            </a:r>
          </a:p>
          <a:p>
            <a:pPr rtl="1"/>
            <a:r>
              <a:rPr lang="en-US" altLang="ar-EG" sz="2800" b="1" dirty="0">
                <a:cs typeface="+mn-cs"/>
              </a:rPr>
              <a:t> </a:t>
            </a:r>
            <a:r>
              <a:rPr lang="en-US" altLang="ar-EG" sz="2800" b="1" dirty="0" err="1">
                <a:cs typeface="+mn-cs"/>
              </a:rPr>
              <a:t>crieth</a:t>
            </a:r>
            <a:r>
              <a:rPr lang="en-US" altLang="ar-EG" sz="2800" b="1" dirty="0">
                <a:cs typeface="+mn-cs"/>
              </a:rPr>
              <a:t> out for the living God. </a:t>
            </a:r>
            <a:r>
              <a:rPr lang="en-US" altLang="ar-EG" sz="1600" b="1" dirty="0">
                <a:cs typeface="+mn-cs"/>
              </a:rPr>
              <a:t>Psalm 84: 1-2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5028</TotalTime>
  <Words>113</Words>
  <Application>Microsoft Office PowerPoint</Application>
  <PresentationFormat>عرض على الشاشة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479</cp:revision>
  <dcterms:created xsi:type="dcterms:W3CDTF">2021-12-07T14:30:00Z</dcterms:created>
  <dcterms:modified xsi:type="dcterms:W3CDTF">2023-12-02T09:04:13Z</dcterms:modified>
</cp:coreProperties>
</file>