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28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مجدا لاسمه فهو سر نصرنا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ar-EG" sz="6000" b="1" dirty="0"/>
              <a:t>مَجدَاً لاسمِهِ   فهوَ سِرُّ نَصْرِنا</a:t>
            </a:r>
            <a:br>
              <a:rPr lang="ar-EG" altLang="ar-EG" sz="6000" b="1" dirty="0"/>
            </a:br>
            <a:r>
              <a:rPr lang="ar-EG" altLang="ar-EG" sz="6000" b="1" dirty="0"/>
              <a:t>مَجدَاً لاسمِهِ   هوَ الرَّبُّ فَخرُنا</a:t>
            </a:r>
            <a:br>
              <a:rPr lang="ar-EG" altLang="ar-EG" sz="6000" b="1" dirty="0"/>
            </a:br>
            <a:r>
              <a:rPr lang="ar-EG" altLang="ar-EG" sz="6000" b="1" dirty="0"/>
              <a:t>مَجدَاً لاسمِهِ   رَافِعٌ رُؤوسَنــــا</a:t>
            </a:r>
            <a:br>
              <a:rPr lang="ar-EG" altLang="ar-EG" sz="6000" b="1" dirty="0"/>
            </a:br>
            <a:r>
              <a:rPr lang="ar-EG" altLang="ar-EG" sz="6000" b="1" dirty="0" err="1"/>
              <a:t>هَللويا</a:t>
            </a:r>
            <a:r>
              <a:rPr lang="ar-EG" altLang="ar-EG" sz="6000" b="1" dirty="0"/>
              <a:t> </a:t>
            </a:r>
            <a:r>
              <a:rPr lang="ar-EG" altLang="ar-EG" sz="6000" b="1" dirty="0" err="1"/>
              <a:t>هَللويا</a:t>
            </a:r>
            <a:r>
              <a:rPr lang="ar-EG" altLang="ar-EG" sz="6000" b="1" dirty="0"/>
              <a:t>   الرَّبُّ مَجدُنـــــا</a:t>
            </a:r>
            <a:endParaRPr lang="en-US" altLang="en-US" sz="6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ar-EG" sz="6600" b="1" dirty="0">
                <a:cs typeface="+mn-cs"/>
              </a:rPr>
              <a:t> (هُناكَ لا بُكَاء   </a:t>
            </a:r>
          </a:p>
          <a:p>
            <a:pPr>
              <a:lnSpc>
                <a:spcPct val="150000"/>
              </a:lnSpc>
            </a:pPr>
            <a:r>
              <a:rPr lang="ar-EG" altLang="ar-EG" sz="6600" b="1" dirty="0">
                <a:cs typeface="+mn-cs"/>
              </a:rPr>
              <a:t>لا وَلا أنين)3</a:t>
            </a:r>
            <a:br>
              <a:rPr lang="ar-EG" altLang="ar-EG" sz="6600" b="1" dirty="0">
                <a:cs typeface="+mn-cs"/>
              </a:rPr>
            </a:br>
            <a:r>
              <a:rPr lang="ar-EG" altLang="ar-EG" sz="6600" b="1" dirty="0">
                <a:cs typeface="+mn-cs"/>
              </a:rPr>
              <a:t>(</a:t>
            </a:r>
            <a:r>
              <a:rPr lang="ar-EG" altLang="ar-EG" sz="6600" b="1" dirty="0" err="1">
                <a:cs typeface="+mn-cs"/>
              </a:rPr>
              <a:t>هَللويـــــــا</a:t>
            </a:r>
            <a:r>
              <a:rPr lang="ar-EG" altLang="ar-EG" sz="6600" b="1" dirty="0">
                <a:cs typeface="+mn-cs"/>
              </a:rPr>
              <a:t>)2</a:t>
            </a:r>
          </a:p>
          <a:p>
            <a:pPr>
              <a:lnSpc>
                <a:spcPct val="150000"/>
              </a:lnSpc>
            </a:pPr>
            <a:r>
              <a:rPr lang="ar-EG" altLang="ar-EG" sz="6600" b="1" dirty="0">
                <a:cs typeface="+mn-cs"/>
              </a:rPr>
              <a:t>مَجدَاً لاِسمِهِ</a:t>
            </a:r>
            <a:endParaRPr lang="en-US" altLang="en-US" sz="66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7089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3295</TotalTime>
  <Words>44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266</cp:revision>
  <dcterms:created xsi:type="dcterms:W3CDTF">2021-12-07T14:30:00Z</dcterms:created>
  <dcterms:modified xsi:type="dcterms:W3CDTF">2024-04-10T13:46:28Z</dcterms:modified>
</cp:coreProperties>
</file>