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5" r:id="rId3"/>
    <p:sldId id="336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9" d="100"/>
          <a:sy n="59" d="100"/>
        </p:scale>
        <p:origin x="56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مجد</a:t>
            </a:r>
            <a:r>
              <a:rPr lang="ar-EG" sz="8000" b="1" dirty="0">
                <a:latin typeface="Arial" charset="0"/>
                <a:cs typeface="Arial" charset="0"/>
              </a:rPr>
              <a:t>ً</a:t>
            </a:r>
            <a:r>
              <a:rPr lang="ar-SA" sz="8000" b="1" dirty="0">
                <a:latin typeface="Arial" charset="0"/>
                <a:cs typeface="Arial" charset="0"/>
              </a:rPr>
              <a:t>ا مجد</a:t>
            </a:r>
            <a:r>
              <a:rPr lang="ar-EG" sz="8000" b="1" dirty="0">
                <a:latin typeface="Arial" charset="0"/>
                <a:cs typeface="Arial" charset="0"/>
              </a:rPr>
              <a:t>ً</a:t>
            </a:r>
            <a:r>
              <a:rPr lang="ar-SA" sz="8000" b="1">
                <a:latin typeface="Arial" charset="0"/>
                <a:cs typeface="Arial" charset="0"/>
              </a:rPr>
              <a:t>ا </a:t>
            </a:r>
            <a:r>
              <a:rPr lang="ar-SA" sz="8000" b="1" dirty="0">
                <a:latin typeface="Arial" charset="0"/>
                <a:cs typeface="Arial" charset="0"/>
              </a:rPr>
              <a:t>ليسوع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{(مَجـــــــــــــــــدَاً)3   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لِيَسُـوع مَلِكِ المَجد}2</a:t>
            </a:r>
            <a:br>
              <a:rPr lang="ar-EG" sz="8000" b="1" dirty="0">
                <a:latin typeface="Arial" charset="0"/>
                <a:cs typeface="Arial" charset="0"/>
              </a:rPr>
            </a:br>
            <a:r>
              <a:rPr lang="ar-EG" sz="8000" b="1" dirty="0">
                <a:latin typeface="Arial" charset="0"/>
                <a:cs typeface="Arial" charset="0"/>
              </a:rPr>
              <a:t>الَّذي كانَ وِالكائِنُ  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الَّذي كانَ وَالَّذي يَأتِي</a:t>
            </a:r>
            <a:endParaRPr lang="ar-EG" sz="115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563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عَلُّوا اِسمَهُ بهُتافٍ وَحَمدٍ   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عَلُّوا اِسمَهُ يا شَعبَـهُ</a:t>
            </a:r>
            <a:br>
              <a:rPr lang="ar-EG" sz="7200" b="1" dirty="0">
                <a:latin typeface="Arial" charset="0"/>
                <a:cs typeface="Arial" charset="0"/>
              </a:rPr>
            </a:br>
            <a:r>
              <a:rPr lang="ar-EG" sz="7200" b="1" dirty="0">
                <a:latin typeface="Arial" charset="0"/>
                <a:cs typeface="Arial" charset="0"/>
              </a:rPr>
              <a:t>عَلُّوا اِسمَهُ بهُتافٍ وَمَجْدٍ  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(يَسوعُ نرفَعُ اِسمَكَ)2</a:t>
            </a:r>
            <a:br>
              <a:rPr lang="ar-EG" sz="7200" b="1" dirty="0">
                <a:latin typeface="Arial" charset="0"/>
                <a:cs typeface="Arial" charset="0"/>
              </a:rPr>
            </a:b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45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116</cp:revision>
  <dcterms:created xsi:type="dcterms:W3CDTF">2021-12-07T14:30:00Z</dcterms:created>
  <dcterms:modified xsi:type="dcterms:W3CDTF">2024-04-10T13:49:51Z</dcterms:modified>
</cp:coreProperties>
</file>