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2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SA" sz="6000" b="1"/>
              <a:t>مَعَ أنَّ التِّينَ لا يُزهِرْ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4800" b="1" dirty="0"/>
              <a:t>مَعَ أنَّ التِّينَ لا يُزهِرْ  وَالكَرمَ أيضَاً لا يُثمِرْ</a:t>
            </a:r>
            <a:br>
              <a:rPr lang="ar-SA" sz="4800" b="1" dirty="0"/>
            </a:br>
            <a:r>
              <a:rPr lang="ar-SA" sz="4800" b="1" dirty="0"/>
              <a:t>يَكذِبُ عَمَلُ الزَّيتُونَةْ   وَالحَقلُ لا يُنتِجُ مُونَة</a:t>
            </a:r>
            <a:endParaRPr lang="en-US" sz="4800" b="1" dirty="0"/>
          </a:p>
          <a:p>
            <a:pPr rtl="1"/>
            <a:br>
              <a:rPr lang="ar-SA" sz="2800" b="1" dirty="0"/>
            </a:br>
            <a:r>
              <a:rPr lang="en-US" sz="3200" b="1" dirty="0">
                <a:solidFill>
                  <a:srgbClr val="FF0000"/>
                </a:solidFill>
              </a:rPr>
              <a:t>maa anna </a:t>
            </a:r>
            <a:r>
              <a:rPr lang="en-US" sz="3200" b="1" dirty="0" err="1">
                <a:solidFill>
                  <a:srgbClr val="FF0000"/>
                </a:solidFill>
              </a:rPr>
              <a:t>altteena</a:t>
            </a:r>
            <a:r>
              <a:rPr lang="en-US" sz="3200" b="1" dirty="0">
                <a:solidFill>
                  <a:srgbClr val="FF0000"/>
                </a:solidFill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</a:rPr>
              <a:t>yozher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wal</a:t>
            </a:r>
            <a:r>
              <a:rPr lang="en-US" sz="3200" b="1" dirty="0">
                <a:solidFill>
                  <a:srgbClr val="FF0000"/>
                </a:solidFill>
              </a:rPr>
              <a:t> karma </a:t>
            </a:r>
            <a:r>
              <a:rPr lang="en-US" sz="3200" b="1" dirty="0" err="1">
                <a:solidFill>
                  <a:srgbClr val="FF0000"/>
                </a:solidFill>
              </a:rPr>
              <a:t>ayDan</a:t>
            </a:r>
            <a:r>
              <a:rPr lang="en-US" sz="3200" b="1" dirty="0">
                <a:solidFill>
                  <a:srgbClr val="FF0000"/>
                </a:solidFill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</a:rPr>
              <a:t>yothmer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yakthebo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aamalo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alzzaytona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haqlo</a:t>
            </a:r>
            <a:r>
              <a:rPr lang="en-US" sz="3200" b="1" dirty="0">
                <a:solidFill>
                  <a:srgbClr val="FF0000"/>
                </a:solidFill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</a:rPr>
              <a:t>yontejo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moona</a:t>
            </a:r>
            <a:br>
              <a:rPr lang="en-US" sz="1000" b="1" dirty="0"/>
            </a:br>
            <a:endParaRPr lang="ar-EG" sz="1000" b="1" dirty="0"/>
          </a:p>
          <a:p>
            <a:pPr rtl="1"/>
            <a:br>
              <a:rPr lang="en-US" sz="1000" b="1" dirty="0"/>
            </a:br>
            <a:r>
              <a:rPr lang="en-US" sz="3200" b="1" dirty="0"/>
              <a:t>Although the fig tree shall not blossom, neither </a:t>
            </a:r>
          </a:p>
          <a:p>
            <a:pPr rtl="1"/>
            <a:r>
              <a:rPr lang="en-US" sz="3200" b="1" dirty="0"/>
              <a:t>shall fruit be in the vines; the </a:t>
            </a:r>
            <a:r>
              <a:rPr lang="en-US" sz="3200" b="1" dirty="0" err="1"/>
              <a:t>labour</a:t>
            </a:r>
            <a:r>
              <a:rPr lang="en-US" sz="3200" b="1" dirty="0"/>
              <a:t> of the olive</a:t>
            </a:r>
          </a:p>
          <a:p>
            <a:pPr rtl="1"/>
            <a:r>
              <a:rPr lang="en-US" sz="3200" b="1" dirty="0"/>
              <a:t> shall fail, and the fields shall yield no meat</a:t>
            </a:r>
            <a:br>
              <a:rPr lang="en-US" sz="3200" b="1" dirty="0"/>
            </a:br>
            <a:r>
              <a:rPr lang="en-US" sz="1800" b="1" dirty="0">
                <a:solidFill>
                  <a:srgbClr val="FF0000"/>
                </a:solidFill>
              </a:rPr>
              <a:t>Habakkuk a:1h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4800" b="1" dirty="0">
                <a:cs typeface="+mn-cs"/>
              </a:rPr>
              <a:t>حَظَائِرُ لا غَنَمَ فِيهَا وَالبَقَرُ هَجَرَتْ أرَاضِيها</a:t>
            </a:r>
            <a:br>
              <a:rPr lang="ar-SA" sz="4800" b="1" dirty="0">
                <a:cs typeface="+mn-cs"/>
              </a:rPr>
            </a:br>
            <a:r>
              <a:rPr lang="ar-SA" sz="4800" b="1" dirty="0">
                <a:cs typeface="+mn-cs"/>
              </a:rPr>
              <a:t>وَالنَّاسُ الشَّرُّ أغوَاها  وَسَوَادُ الظُّلمَةِ أعمَاها</a:t>
            </a:r>
            <a:endParaRPr lang="en-US" sz="4800" b="1" dirty="0">
              <a:cs typeface="+mn-cs"/>
            </a:endParaRPr>
          </a:p>
          <a:p>
            <a:pPr rtl="1"/>
            <a:br>
              <a:rPr lang="en-US" sz="20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hazaaero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ghanama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fiha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wal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baqaro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hajarat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araDeeha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wannasosh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sharro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aghwaha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sawado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elzzolmati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aamaha</a:t>
            </a:r>
            <a:br>
              <a:rPr lang="en-US" sz="1000" b="1" dirty="0">
                <a:cs typeface="+mn-cs"/>
              </a:rPr>
            </a:br>
            <a:endParaRPr lang="ar-EG" sz="1000" b="1" dirty="0">
              <a:cs typeface="+mn-cs"/>
            </a:endParaRPr>
          </a:p>
          <a:p>
            <a:pPr rtl="1"/>
            <a:br>
              <a:rPr lang="en-US" sz="1000" b="1" dirty="0">
                <a:cs typeface="+mn-cs"/>
              </a:rPr>
            </a:br>
            <a:r>
              <a:rPr lang="en-US" sz="3200" b="1" dirty="0">
                <a:cs typeface="+mn-cs"/>
              </a:rPr>
              <a:t>the flock shall be cut off from the fold, </a:t>
            </a:r>
          </a:p>
          <a:p>
            <a:pPr rtl="1"/>
            <a:r>
              <a:rPr lang="en-US" sz="3200" b="1" dirty="0">
                <a:cs typeface="+mn-cs"/>
              </a:rPr>
              <a:t>and there shall be no herd in the stalls </a:t>
            </a:r>
            <a:r>
              <a:rPr lang="en-US" sz="1800" b="1" dirty="0">
                <a:cs typeface="+mn-cs"/>
              </a:rPr>
              <a:t>Habakkuk a:18</a:t>
            </a:r>
            <a:br>
              <a:rPr lang="en-US" sz="4800" b="1" dirty="0">
                <a:cs typeface="+mn-cs"/>
              </a:rPr>
            </a:br>
            <a:r>
              <a:rPr lang="en-US" sz="3200" b="1" dirty="0">
                <a:cs typeface="+mn-cs"/>
              </a:rPr>
              <a:t>and people are blinded by sin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b="1" dirty="0">
                <a:cs typeface="+mn-cs"/>
              </a:rPr>
              <a:t>(أبتَهِجُ بالرَّبِّ وَأفرَح  لإلهِ خَلاصِي سَأُسَبِّحْ</a:t>
            </a:r>
            <a:br>
              <a:rPr lang="ar-SA" b="1" dirty="0">
                <a:cs typeface="+mn-cs"/>
              </a:rPr>
            </a:br>
            <a:r>
              <a:rPr lang="ar-SA" b="1" dirty="0">
                <a:cs typeface="+mn-cs"/>
              </a:rPr>
              <a:t>الرَّبُّ إلَهـــي قُوَّتـي   يَجعَلُني كَغَزَالٍ فَتِي)</a:t>
            </a:r>
            <a:r>
              <a:rPr lang="ar-SA" sz="3600" b="1" dirty="0">
                <a:cs typeface="+mn-cs"/>
              </a:rPr>
              <a:t>2</a:t>
            </a:r>
            <a:br>
              <a:rPr lang="ar-SA" b="1" dirty="0">
                <a:cs typeface="+mn-cs"/>
              </a:rPr>
            </a:br>
            <a:r>
              <a:rPr lang="ar-SA" b="1" dirty="0">
                <a:cs typeface="+mn-cs"/>
              </a:rPr>
              <a:t>وَيُقَيمُني عَلى </a:t>
            </a:r>
            <a:r>
              <a:rPr lang="ar-SA" b="1" dirty="0" err="1">
                <a:cs typeface="+mn-cs"/>
              </a:rPr>
              <a:t>مُرتَفَعَاتي</a:t>
            </a:r>
            <a:endParaRPr lang="en-US" b="1" dirty="0">
              <a:cs typeface="+mn-cs"/>
            </a:endParaRPr>
          </a:p>
          <a:p>
            <a:pPr rtl="1"/>
            <a:br>
              <a:rPr lang="en-US" sz="14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abtahejo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belrrabbi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afrah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le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khalaSi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osabbeh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alrrabbo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qowati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yajaaloni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ka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ghazalen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yoqeemoni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mortafaaati</a:t>
            </a:r>
            <a:br>
              <a:rPr lang="en-US" sz="10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600" b="1" dirty="0">
                <a:cs typeface="+mn-cs"/>
              </a:rPr>
              <a:t>Yet I will rejoice in the Lord, I will joy in the God of my salvation.</a:t>
            </a:r>
          </a:p>
          <a:p>
            <a:pPr rtl="1"/>
            <a:r>
              <a:rPr lang="en-US" sz="2600" b="1" dirty="0">
                <a:cs typeface="+mn-cs"/>
              </a:rPr>
              <a:t> The Lord God is my strength, and he will </a:t>
            </a:r>
          </a:p>
          <a:p>
            <a:pPr rtl="1"/>
            <a:r>
              <a:rPr lang="en-US" sz="2600" b="1" dirty="0">
                <a:cs typeface="+mn-cs"/>
              </a:rPr>
              <a:t>make my feet like hinds' feet, and he will make me to</a:t>
            </a:r>
          </a:p>
          <a:p>
            <a:pPr rtl="1"/>
            <a:r>
              <a:rPr lang="en-US" sz="2600" b="1" dirty="0">
                <a:cs typeface="+mn-cs"/>
              </a:rPr>
              <a:t> walk upon mine high places. </a:t>
            </a:r>
            <a:r>
              <a:rPr lang="en-US" sz="1600" b="1" dirty="0">
                <a:solidFill>
                  <a:srgbClr val="FF0000"/>
                </a:solidFill>
                <a:cs typeface="+mn-cs"/>
              </a:rPr>
              <a:t>Habakkuk a: 18-19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75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5038</TotalTime>
  <Words>251</Words>
  <Application>Microsoft Office PowerPoint</Application>
  <PresentationFormat>عرض على الشاشة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482</cp:revision>
  <dcterms:created xsi:type="dcterms:W3CDTF">2021-12-07T14:30:00Z</dcterms:created>
  <dcterms:modified xsi:type="dcterms:W3CDTF">2023-12-04T09:02:07Z</dcterms:modified>
</cp:coreProperties>
</file>