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03" r:id="rId3"/>
    <p:sldId id="309" r:id="rId4"/>
    <p:sldId id="310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6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مع أن التين لا يزهر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مَعَ أنَّ التِّينَ لا يُزهِرْ  وَالكَرمَ أيضَاً لا يُثمِرْ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يَكذِبُ عَمَلُ الزَّيتُونَةْ   وَالحَقلُ لا يُنتِجُ مُونَة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dirty="0">
                <a:cs typeface="+mn-cs"/>
              </a:rPr>
              <a:t>حَظَائِرُ لا غَنَمَ فِيهَا </a:t>
            </a:r>
          </a:p>
          <a:p>
            <a:pPr algn="ctr" rtl="1"/>
            <a:r>
              <a:rPr lang="ar-EG" sz="8000" b="1" dirty="0">
                <a:cs typeface="+mn-cs"/>
              </a:rPr>
              <a:t>وَالبَقَرُ هَجَرَتْ أرَاضِيها</a:t>
            </a:r>
            <a:br>
              <a:rPr lang="ar-EG" sz="8000" b="1" dirty="0">
                <a:cs typeface="+mn-cs"/>
              </a:rPr>
            </a:br>
            <a:r>
              <a:rPr lang="ar-EG" sz="8000" b="1" dirty="0">
                <a:cs typeface="+mn-cs"/>
              </a:rPr>
              <a:t>وَالنَّاسُ الشَّرُّ أغوَاها  وَسَوَادُ الظُّلمَةِ أعمَاها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altLang="en-US" sz="7200" b="1" dirty="0">
                <a:cs typeface="+mn-cs"/>
              </a:rPr>
              <a:t>(أبتَهِجُ بالرَّبِّ وَأفرَح  </a:t>
            </a:r>
          </a:p>
          <a:p>
            <a:pPr algn="ctr"/>
            <a:r>
              <a:rPr lang="ar-EG" altLang="en-US" sz="7200" b="1" dirty="0">
                <a:cs typeface="+mn-cs"/>
              </a:rPr>
              <a:t>لإلهِ خَلاصِي سَأُسَبِّحْ</a:t>
            </a:r>
            <a:br>
              <a:rPr lang="ar-EG" altLang="en-US" sz="7200" b="1" dirty="0">
                <a:cs typeface="+mn-cs"/>
              </a:rPr>
            </a:br>
            <a:r>
              <a:rPr lang="ar-EG" altLang="en-US" sz="7200" b="1" dirty="0">
                <a:cs typeface="+mn-cs"/>
              </a:rPr>
              <a:t>الرَّبُّ إلَهـــي قُوَّتـي   </a:t>
            </a:r>
          </a:p>
          <a:p>
            <a:pPr algn="ctr"/>
            <a:r>
              <a:rPr lang="ar-EG" altLang="en-US" sz="7200" b="1" dirty="0">
                <a:cs typeface="+mn-cs"/>
              </a:rPr>
              <a:t>يَجعَلُني كَغَزَالٍ فَتِي)2</a:t>
            </a:r>
            <a:br>
              <a:rPr lang="ar-EG" altLang="en-US" sz="7200" b="1" dirty="0">
                <a:cs typeface="+mn-cs"/>
              </a:rPr>
            </a:br>
            <a:r>
              <a:rPr lang="ar-EG" altLang="en-US" sz="7200" b="1" dirty="0">
                <a:cs typeface="+mn-cs"/>
              </a:rPr>
              <a:t>وَيُقَيمُني عَلى </a:t>
            </a:r>
            <a:r>
              <a:rPr lang="ar-EG" altLang="en-US" sz="7200" b="1" dirty="0" err="1">
                <a:cs typeface="+mn-cs"/>
              </a:rPr>
              <a:t>مُرتَفَعَاتي</a:t>
            </a:r>
            <a:br>
              <a:rPr lang="ar-EG" altLang="en-US" sz="7200" b="1" dirty="0">
                <a:cs typeface="+mn-cs"/>
              </a:rPr>
            </a:br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30341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3310</TotalTime>
  <Words>58</Words>
  <Application>Microsoft Office PowerPoint</Application>
  <PresentationFormat>عرض على الشاشة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273</cp:revision>
  <dcterms:created xsi:type="dcterms:W3CDTF">2021-12-07T14:30:00Z</dcterms:created>
  <dcterms:modified xsi:type="dcterms:W3CDTF">2023-12-04T08:51:12Z</dcterms:modified>
</cp:coreProperties>
</file>