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4" r:id="rId3"/>
    <p:sldId id="326" r:id="rId4"/>
    <p:sldId id="327" r:id="rId5"/>
    <p:sldId id="328" r:id="rId6"/>
    <p:sldId id="329" r:id="rId7"/>
    <p:sldId id="33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>
        <p:scale>
          <a:sx n="80" d="100"/>
          <a:sy n="80" d="100"/>
        </p:scale>
        <p:origin x="1992" y="3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altLang="ar-EG" sz="6000" b="1" dirty="0"/>
              <a:t>مُنذ ُ القَدِيم في قَريَةٍ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cs typeface="+mn-cs"/>
              </a:rPr>
              <a:t>1-</a:t>
            </a:r>
            <a:r>
              <a:rPr lang="ar-EG" altLang="ar-EG" sz="3600" b="1" dirty="0">
                <a:cs typeface="+mn-cs"/>
              </a:rPr>
              <a:t> </a:t>
            </a: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مُنذ ُ القَدِيم في قَريَةٍ مِن أصغَرِ البِلاد</a:t>
            </a:r>
            <a:b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وُلِدَ الطِّفلُ يَســــــــوع في لَيْلَةِ المِيلاد</a:t>
            </a:r>
            <a:b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لَيْلَـــــةٍ مِنَ الشِّتــــــــاء في جَهدٍ وَألَم</a:t>
            </a:r>
            <a:b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تَدخُلُ مَريَمُ العَذرَاء حَظِيـــــــــرَةَ الغَنَم</a:t>
            </a:r>
            <a:endParaRPr kumimoji="0" lang="en-US" alt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montho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elqadeem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qariaten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aSghar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elbelad</a:t>
            </a:r>
            <a:b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woleda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atteflo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laylate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almilad</a:t>
            </a:r>
            <a:b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laylaten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menash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shetaa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 fi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jahden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</a:t>
            </a:r>
            <a:b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tadkholo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maryamo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alaathraa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hazirata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alghanam</a:t>
            </a:r>
            <a:br>
              <a:rPr kumimoji="0" lang="en-US" alt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alt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Long ago in a tiny village, baby Jesus was born</a:t>
            </a:r>
          </a:p>
          <a:p>
            <a:pPr rtl="1"/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on Christmas night. On a winter night with a lot of</a:t>
            </a:r>
          </a:p>
          <a:p>
            <a:pPr rtl="1"/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pain, the virgin Mary entered a stable.</a:t>
            </a:r>
            <a:r>
              <a:rPr kumimoji="0" lang="ar-EG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4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800" b="1" dirty="0">
                <a:solidFill>
                  <a:srgbClr val="005024"/>
                </a:solidFill>
                <a:cs typeface="+mn-cs"/>
              </a:rPr>
            </a:br>
            <a:r>
              <a:rPr kumimoji="0" lang="ar-EG" alt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بَيْتُكَ في قُلوبِنا   يا صَاحِبَ الأمجَاد</a:t>
            </a:r>
            <a:br>
              <a:rPr kumimoji="0" lang="ar-EG" alt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فَحُبُّكَ بَدَا لَنــــا   في لَيْلَــــةِ المِيلاد</a:t>
            </a:r>
          </a:p>
          <a:p>
            <a:pPr rtl="1"/>
            <a:br>
              <a:rPr kumimoji="0" lang="ar-EG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baytoka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qolobena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aheba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alamjad</a:t>
            </a:r>
            <a:r>
              <a:rPr kumimoji="0" lang="ar-EG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hobboka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bada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fi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laylate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almilad</a:t>
            </a:r>
            <a:br>
              <a:rPr kumimoji="0" lang="ar-EG" alt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alt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Your house is in our hearts. Your love was manifested on Christmas night.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87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4000" b="1" dirty="0">
                <a:cs typeface="+mn-cs"/>
              </a:rPr>
              <a:t>2-</a:t>
            </a:r>
            <a:r>
              <a:rPr lang="ar-EG" altLang="ar-EG" sz="3200" b="1" dirty="0">
                <a:cs typeface="+mn-cs"/>
              </a:rPr>
              <a:t> </a:t>
            </a:r>
            <a: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لَيْلَـةٍ مِنَ الشِّتا   قُدسِيَّــــــةِ النَّغَم</a:t>
            </a:r>
            <a:b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طِفلاً جَمِيـلاً وَلَدَتْ   عَذرَاءُ بَيتِ لَحـم</a:t>
            </a:r>
            <a:b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لَيْلَةٍ مِنَ الشِّتـــــا   يَســوعُ قد اتَيْتَنـا</a:t>
            </a:r>
            <a:b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فَلَم تَجِدْ في أرضِنا   مَهدَاً بِبَيْتِنـــــــــا</a:t>
            </a:r>
            <a:br>
              <a:rPr kumimoji="0" lang="ar-EG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s-E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laylaten</a:t>
            </a:r>
            <a:r>
              <a:rPr kumimoji="0" lang="es-E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mena </a:t>
            </a:r>
            <a:r>
              <a:rPr kumimoji="0" lang="es-E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elsheta</a:t>
            </a:r>
            <a:r>
              <a:rPr kumimoji="0" lang="es-E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qodsiati</a:t>
            </a:r>
            <a:r>
              <a:rPr kumimoji="0" lang="es-E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elnnagham</a:t>
            </a:r>
            <a:br>
              <a:rPr kumimoji="0" lang="es-E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teflan</a:t>
            </a:r>
            <a:r>
              <a:rPr kumimoji="0" lang="es-E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jameean</a:t>
            </a:r>
            <a:r>
              <a:rPr kumimoji="0" lang="es-E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waladat</a:t>
            </a:r>
            <a:r>
              <a:rPr kumimoji="0" lang="es-E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aathraao</a:t>
            </a:r>
            <a:r>
              <a:rPr kumimoji="0" lang="es-E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bayti</a:t>
            </a:r>
            <a:r>
              <a:rPr kumimoji="0" lang="es-E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lahm</a:t>
            </a:r>
            <a:br>
              <a:rPr kumimoji="0" lang="es-E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s-E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laylaten</a:t>
            </a:r>
            <a:r>
              <a:rPr kumimoji="0" lang="es-E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mena </a:t>
            </a:r>
            <a:r>
              <a:rPr kumimoji="0" lang="es-E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elsheta</a:t>
            </a:r>
            <a:r>
              <a:rPr kumimoji="0" lang="es-E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yasouo</a:t>
            </a:r>
            <a:r>
              <a:rPr kumimoji="0" lang="es-E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s-E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ataytana</a:t>
            </a:r>
            <a:b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falam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tajed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arDena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mahdan</a:t>
            </a: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altLang="ar-EG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baytena</a:t>
            </a:r>
            <a:br>
              <a:rPr kumimoji="0" lang="ar-EG" alt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alt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 a holy winter night the virgin of Bethlehem</a:t>
            </a:r>
          </a:p>
          <a:p>
            <a:pPr rtl="1"/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had a beautiful baby. On a winter night Jesus,</a:t>
            </a:r>
          </a:p>
          <a:p>
            <a:pPr rtl="1"/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came and found no place in our house.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486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800" b="1" dirty="0">
                <a:solidFill>
                  <a:srgbClr val="005024"/>
                </a:solidFill>
                <a:cs typeface="+mn-cs"/>
              </a:rPr>
            </a:br>
            <a:r>
              <a:rPr kumimoji="0" lang="ar-EG" alt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بَيْتُكَ في قُلوبِنا   يا صَاحِبَ الأمجَاد</a:t>
            </a:r>
            <a:br>
              <a:rPr kumimoji="0" lang="ar-EG" alt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فَحُبُّكَ بَدَا لَنــــا   في لَيْلَــــةِ المِيلاد</a:t>
            </a:r>
          </a:p>
          <a:p>
            <a:pPr rtl="1"/>
            <a:br>
              <a:rPr kumimoji="0" lang="ar-EG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baytoka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qolobena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aheba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alamjad</a:t>
            </a:r>
            <a:r>
              <a:rPr kumimoji="0" lang="ar-EG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hobboka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bada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fi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laylate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almilad</a:t>
            </a:r>
            <a:br>
              <a:rPr kumimoji="0" lang="ar-EG" alt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alt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Your house is in our hearts. Your love was manifested on Christmas night.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7957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altLang="ar-EG" b="1" dirty="0">
                <a:cs typeface="+mn-cs"/>
              </a:rPr>
              <a:t>3</a:t>
            </a:r>
            <a:r>
              <a:rPr lang="ar-EG" altLang="ar-EG" b="1" dirty="0">
                <a:cs typeface="+mn-cs"/>
              </a:rPr>
              <a:t>-</a:t>
            </a:r>
            <a:r>
              <a:rPr lang="ar-EG" altLang="ar-EG" sz="3600" b="1" dirty="0">
                <a:cs typeface="+mn-cs"/>
              </a:rPr>
              <a:t> </a:t>
            </a:r>
            <a:r>
              <a:rPr lang="ar-EG" altLang="ar-EG" sz="4400" b="1" dirty="0"/>
              <a:t>وَفي السَّمَاءِ اِحتَفَلَ   جَيْشُ المَلائِكة</a:t>
            </a:r>
            <a:br>
              <a:rPr lang="ar-EG" altLang="ar-EG" sz="4400" b="1" dirty="0"/>
            </a:br>
            <a:r>
              <a:rPr lang="ar-EG" altLang="ar-EG" sz="4400" b="1" dirty="0"/>
              <a:t>تَعَجَّبُــــــوا إذ لم يَرَوا   تَقدِيرَنـــا لَكَ</a:t>
            </a:r>
            <a:br>
              <a:rPr lang="ar-EG" altLang="ar-EG" sz="4400" b="1" dirty="0"/>
            </a:br>
            <a:r>
              <a:rPr lang="ar-EG" altLang="ar-EG" sz="4400" b="1" dirty="0"/>
              <a:t>تَعَجَّبَت جُندُ </a:t>
            </a:r>
            <a:r>
              <a:rPr lang="ar-EG" altLang="ar-EG" sz="4400" b="1" dirty="0" err="1"/>
              <a:t>السَّمَــــا</a:t>
            </a:r>
            <a:r>
              <a:rPr lang="ar-EG" altLang="ar-EG" sz="4400" b="1" dirty="0"/>
              <a:t>   إذ أبصَــــرُوا البَهَاء</a:t>
            </a:r>
            <a:br>
              <a:rPr lang="ar-EG" altLang="ar-EG" sz="4400" b="1" dirty="0"/>
            </a:br>
            <a:r>
              <a:rPr lang="ar-EG" altLang="ar-EG" sz="4400" b="1" dirty="0"/>
              <a:t>يَرقُدُ فَـــــوْقَ القَشِّ   لا فَرشٌ وَلا غَطاء</a:t>
            </a:r>
            <a:br>
              <a:rPr lang="ar-EG" altLang="ar-EG" sz="2800" b="1" dirty="0"/>
            </a:br>
            <a:r>
              <a:rPr lang="es-ES" altLang="ar-EG" sz="2800" b="1" dirty="0" err="1">
                <a:solidFill>
                  <a:srgbClr val="FF0000"/>
                </a:solidFill>
              </a:rPr>
              <a:t>wa</a:t>
            </a:r>
            <a:r>
              <a:rPr lang="es-ES" altLang="ar-EG" sz="2800" b="1" dirty="0">
                <a:solidFill>
                  <a:srgbClr val="FF0000"/>
                </a:solidFill>
              </a:rPr>
              <a:t> fi </a:t>
            </a:r>
            <a:r>
              <a:rPr lang="es-ES" altLang="ar-EG" sz="2800" b="1" dirty="0" err="1">
                <a:solidFill>
                  <a:srgbClr val="FF0000"/>
                </a:solidFill>
              </a:rPr>
              <a:t>elssamaai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ehtafala</a:t>
            </a:r>
            <a:r>
              <a:rPr lang="es-ES" altLang="ar-EG" sz="2800" b="1" dirty="0">
                <a:solidFill>
                  <a:srgbClr val="FF0000"/>
                </a:solidFill>
              </a:rPr>
              <a:t>   </a:t>
            </a:r>
            <a:r>
              <a:rPr lang="es-ES" altLang="ar-EG" sz="2800" b="1" dirty="0" err="1">
                <a:solidFill>
                  <a:srgbClr val="FF0000"/>
                </a:solidFill>
              </a:rPr>
              <a:t>jaysho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almalaaeka</a:t>
            </a:r>
            <a:br>
              <a:rPr lang="es-ES" altLang="ar-EG" sz="2800" b="1" dirty="0">
                <a:solidFill>
                  <a:srgbClr val="FF0000"/>
                </a:solidFill>
              </a:rPr>
            </a:br>
            <a:r>
              <a:rPr lang="es-ES" altLang="ar-EG" sz="2800" b="1" dirty="0" err="1">
                <a:solidFill>
                  <a:srgbClr val="FF0000"/>
                </a:solidFill>
              </a:rPr>
              <a:t>taajjabo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eth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lam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yaraw</a:t>
            </a:r>
            <a:r>
              <a:rPr lang="es-ES" altLang="ar-EG" sz="2800" b="1" dirty="0">
                <a:solidFill>
                  <a:srgbClr val="FF0000"/>
                </a:solidFill>
              </a:rPr>
              <a:t>   </a:t>
            </a:r>
            <a:r>
              <a:rPr lang="es-ES" altLang="ar-EG" sz="2800" b="1" dirty="0" err="1">
                <a:solidFill>
                  <a:srgbClr val="FF0000"/>
                </a:solidFill>
              </a:rPr>
              <a:t>taqdeerana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laka</a:t>
            </a:r>
            <a:br>
              <a:rPr lang="es-ES" altLang="ar-EG" sz="2800" b="1" dirty="0">
                <a:solidFill>
                  <a:srgbClr val="FF0000"/>
                </a:solidFill>
              </a:rPr>
            </a:br>
            <a:r>
              <a:rPr lang="es-ES" altLang="ar-EG" sz="2800" b="1" dirty="0" err="1">
                <a:solidFill>
                  <a:srgbClr val="FF0000"/>
                </a:solidFill>
              </a:rPr>
              <a:t>taajjabat</a:t>
            </a:r>
            <a:r>
              <a:rPr lang="es-ES" altLang="ar-EG" sz="2800" b="1" dirty="0">
                <a:solidFill>
                  <a:srgbClr val="FF0000"/>
                </a:solidFill>
              </a:rPr>
              <a:t> jondos sama   </a:t>
            </a:r>
            <a:r>
              <a:rPr lang="es-ES" altLang="ar-EG" sz="2800" b="1" dirty="0" err="1">
                <a:solidFill>
                  <a:srgbClr val="FF0000"/>
                </a:solidFill>
              </a:rPr>
              <a:t>eth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abSaro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albahaa</a:t>
            </a:r>
            <a:br>
              <a:rPr lang="es-ES" altLang="ar-EG" sz="2800" b="1" dirty="0">
                <a:solidFill>
                  <a:srgbClr val="FF0000"/>
                </a:solidFill>
              </a:rPr>
            </a:br>
            <a:r>
              <a:rPr lang="es-ES" altLang="ar-EG" sz="2800" b="1" dirty="0" err="1">
                <a:solidFill>
                  <a:srgbClr val="FF0000"/>
                </a:solidFill>
              </a:rPr>
              <a:t>yarqodo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fawqa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elqashshi</a:t>
            </a:r>
            <a:r>
              <a:rPr lang="es-ES" altLang="ar-EG" sz="2800" b="1" dirty="0">
                <a:solidFill>
                  <a:srgbClr val="FF0000"/>
                </a:solidFill>
              </a:rPr>
              <a:t>   la </a:t>
            </a:r>
            <a:r>
              <a:rPr lang="es-ES" altLang="ar-EG" sz="2800" b="1" dirty="0" err="1">
                <a:solidFill>
                  <a:srgbClr val="FF0000"/>
                </a:solidFill>
              </a:rPr>
              <a:t>farshon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wala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ghataa</a:t>
            </a:r>
            <a:br>
              <a:rPr lang="ar-EG" altLang="ar-EG" sz="900" b="1" dirty="0"/>
            </a:br>
            <a:br>
              <a:rPr lang="ar-EG" altLang="ar-EG" sz="900" b="1" dirty="0"/>
            </a:br>
            <a:r>
              <a:rPr lang="en-US" altLang="ar-EG" sz="2600" b="1" dirty="0"/>
              <a:t>Troops of angels celebrated in heaven, they </a:t>
            </a:r>
          </a:p>
          <a:p>
            <a:pPr rtl="1"/>
            <a:r>
              <a:rPr lang="en-US" altLang="ar-EG" sz="2600" b="1" dirty="0"/>
              <a:t>wondered as they saw that we did not appreciate</a:t>
            </a:r>
          </a:p>
          <a:p>
            <a:pPr rtl="1"/>
            <a:r>
              <a:rPr lang="en-US" altLang="ar-EG" sz="2600" b="1" dirty="0"/>
              <a:t> Your coming. They wondered how the Almighty</a:t>
            </a:r>
          </a:p>
          <a:p>
            <a:pPr rtl="1"/>
            <a:r>
              <a:rPr lang="en-US" altLang="ar-EG" sz="2600" b="1" dirty="0"/>
              <a:t> was laying on straw with no bed or cover.</a:t>
            </a:r>
            <a:endParaRPr kumimoji="0" lang="ar-EG" sz="2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991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800" b="1" dirty="0">
                <a:solidFill>
                  <a:srgbClr val="005024"/>
                </a:solidFill>
                <a:cs typeface="+mn-cs"/>
              </a:rPr>
            </a:br>
            <a:r>
              <a:rPr kumimoji="0" lang="ar-EG" alt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بَيْتُكَ في قُلوبِنا   يا صَاحِبَ الأمجَاد</a:t>
            </a:r>
            <a:br>
              <a:rPr kumimoji="0" lang="ar-EG" alt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فَحُبُّكَ بَدَا لَنــــا   في لَيْلَــــةِ المِيلاد</a:t>
            </a:r>
          </a:p>
          <a:p>
            <a:pPr rtl="1"/>
            <a:br>
              <a:rPr kumimoji="0" lang="ar-EG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baytoka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qolobena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aheba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alamjad</a:t>
            </a:r>
            <a:r>
              <a:rPr kumimoji="0" lang="ar-EG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hobboka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bada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fi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laylate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almilad</a:t>
            </a:r>
            <a:br>
              <a:rPr kumimoji="0" lang="ar-EG" alt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alt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Your house is in our hearts. Your love was manifested on Christmas night.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9172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5177</TotalTime>
  <Words>447</Words>
  <Application>Microsoft Office PowerPoint</Application>
  <PresentationFormat>عرض على الشاشة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500</cp:revision>
  <dcterms:created xsi:type="dcterms:W3CDTF">2021-12-07T14:30:00Z</dcterms:created>
  <dcterms:modified xsi:type="dcterms:W3CDTF">2023-12-18T10:06:08Z</dcterms:modified>
</cp:coreProperties>
</file>