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305" r:id="rId5"/>
    <p:sldId id="312" r:id="rId6"/>
    <p:sldId id="307" r:id="rId7"/>
    <p:sldId id="31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12"/>
            <p14:sldId id="307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148" y="-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منذ القديم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فى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قرية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مُنذ ُ القَدِيم في قَريَةٍ مِن أصغَرِ البِلاد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 وُلِدَ الطِّفلُ يَســــوع في لَيْلَةِ المِيلاد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لَيْلَـــــةٍ مِنَ الشِّتــــاء في جَهدٍ وَألَم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تَدخُلُ مَريَمُ العَذرَاء حَظِيــــــرَةَ الغَنَم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بَيْتُكَ في قُلوبِنا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صَاحِبَ الأمجَاد</a:t>
            </a:r>
            <a:b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فَحُبُّكَ بَدَا لَنــــا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لَيْلَــــةِ المِيلاد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لَيْلَـةٍ مِنَ الشِّتا   قُدسِيَّـــةِ النَّغَم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طِفلاً جَمِيـلاً وَلَدَتْ   عَذرَاءُ بَيتِ لَحـم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لَيْلَةٍ مِنَ الشِّتــا   يَســوعُ قد اتَيْتَنـا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فَلَم تَجِدْ في أرضِنا   مَهدَاً بِبَيْتِنــــــــا</a:t>
            </a: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02680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بَيْتُكَ في قُلوبِنا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صَاحِبَ الأمجَاد</a:t>
            </a:r>
            <a:b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فَحُبُّكَ بَدَا لَنــــا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لَيْلَــــةِ المِيلاد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90846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وَفي السَّمَاءِ اِحتَفَلَ   جَيْشُ المَلائِكة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تَعَجَّبُــــــوا إذ لم يَرَوا   تَقدِيرَنـــا لَكَ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تَعَجَّبَت جُندُ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السَّمَـا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إذ أبصَـرُوا البَهَاء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يَرقُدُ فَــوْقَ القَشِّ   لا فَرشٌ وَلا غَطاء</a:t>
            </a: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78640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بَيْتُكَ في قُلوبِنا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صَاحِبَ الأمجَاد</a:t>
            </a:r>
            <a:b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فَحُبُّكَ بَدَا لَنــــا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لَيْلَــــةِ المِيلاد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28920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3676</TotalTime>
  <Words>139</Words>
  <Application>Microsoft Office PowerPoint</Application>
  <PresentationFormat>عرض على الشاشة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280</cp:revision>
  <dcterms:created xsi:type="dcterms:W3CDTF">2021-12-07T14:30:00Z</dcterms:created>
  <dcterms:modified xsi:type="dcterms:W3CDTF">2023-12-18T09:07:25Z</dcterms:modified>
</cp:coreProperties>
</file>